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61" r:id="rId2"/>
  </p:sldMasterIdLst>
  <p:notesMasterIdLst>
    <p:notesMasterId r:id="rId56"/>
  </p:notesMasterIdLst>
  <p:handoutMasterIdLst>
    <p:handoutMasterId r:id="rId57"/>
  </p:handoutMasterIdLst>
  <p:sldIdLst>
    <p:sldId id="313" r:id="rId3"/>
    <p:sldId id="311" r:id="rId4"/>
    <p:sldId id="314" r:id="rId5"/>
    <p:sldId id="464" r:id="rId6"/>
    <p:sldId id="465" r:id="rId7"/>
    <p:sldId id="466" r:id="rId8"/>
    <p:sldId id="495" r:id="rId9"/>
    <p:sldId id="467" r:id="rId10"/>
    <p:sldId id="469" r:id="rId11"/>
    <p:sldId id="496" r:id="rId12"/>
    <p:sldId id="468" r:id="rId13"/>
    <p:sldId id="470" r:id="rId14"/>
    <p:sldId id="471" r:id="rId15"/>
    <p:sldId id="472" r:id="rId16"/>
    <p:sldId id="473" r:id="rId17"/>
    <p:sldId id="474" r:id="rId18"/>
    <p:sldId id="336" r:id="rId19"/>
    <p:sldId id="319" r:id="rId20"/>
    <p:sldId id="318" r:id="rId21"/>
    <p:sldId id="337" r:id="rId22"/>
    <p:sldId id="342" r:id="rId23"/>
    <p:sldId id="339" r:id="rId24"/>
    <p:sldId id="338" r:id="rId25"/>
    <p:sldId id="330" r:id="rId26"/>
    <p:sldId id="331" r:id="rId27"/>
    <p:sldId id="384" r:id="rId28"/>
    <p:sldId id="388" r:id="rId29"/>
    <p:sldId id="389" r:id="rId30"/>
    <p:sldId id="390" r:id="rId31"/>
    <p:sldId id="391" r:id="rId32"/>
    <p:sldId id="501" r:id="rId33"/>
    <p:sldId id="475" r:id="rId34"/>
    <p:sldId id="477" r:id="rId35"/>
    <p:sldId id="508" r:id="rId36"/>
    <p:sldId id="478" r:id="rId37"/>
    <p:sldId id="504" r:id="rId38"/>
    <p:sldId id="502" r:id="rId39"/>
    <p:sldId id="499" r:id="rId40"/>
    <p:sldId id="509" r:id="rId41"/>
    <p:sldId id="510" r:id="rId42"/>
    <p:sldId id="479" r:id="rId43"/>
    <p:sldId id="506" r:id="rId44"/>
    <p:sldId id="482" r:id="rId45"/>
    <p:sldId id="483" r:id="rId46"/>
    <p:sldId id="511" r:id="rId47"/>
    <p:sldId id="507" r:id="rId48"/>
    <p:sldId id="512" r:id="rId49"/>
    <p:sldId id="323" r:id="rId50"/>
    <p:sldId id="324" r:id="rId51"/>
    <p:sldId id="325" r:id="rId52"/>
    <p:sldId id="326" r:id="rId53"/>
    <p:sldId id="341" r:id="rId54"/>
    <p:sldId id="333" r:id="rId55"/>
  </p:sldIdLst>
  <p:sldSz cx="9144000" cy="6858000" type="screen4x3"/>
  <p:notesSz cx="6858000" cy="9144000"/>
  <p:defaultTextStyle>
    <a:defPPr>
      <a:defRPr lang="zh-CN"/>
    </a:defPPr>
    <a:lvl1pPr algn="l" rtl="0" fontAlgn="base">
      <a:spcBef>
        <a:spcPct val="0"/>
      </a:spcBef>
      <a:spcAft>
        <a:spcPct val="0"/>
      </a:spcAft>
      <a:defRPr sz="2400" b="1" kern="1200">
        <a:solidFill>
          <a:schemeClr val="tx1"/>
        </a:solidFill>
        <a:latin typeface="Franklin Gothic Medium" panose="020B0603020102020204" pitchFamily="34" charset="0"/>
        <a:ea typeface="楷体_GB2312" pitchFamily="49" charset="-122"/>
        <a:cs typeface="+mn-cs"/>
      </a:defRPr>
    </a:lvl1pPr>
    <a:lvl2pPr marL="457200" algn="l" rtl="0" fontAlgn="base">
      <a:spcBef>
        <a:spcPct val="0"/>
      </a:spcBef>
      <a:spcAft>
        <a:spcPct val="0"/>
      </a:spcAft>
      <a:defRPr sz="2400" b="1" kern="1200">
        <a:solidFill>
          <a:schemeClr val="tx1"/>
        </a:solidFill>
        <a:latin typeface="Franklin Gothic Medium" panose="020B0603020102020204" pitchFamily="34" charset="0"/>
        <a:ea typeface="楷体_GB2312" pitchFamily="49" charset="-122"/>
        <a:cs typeface="+mn-cs"/>
      </a:defRPr>
    </a:lvl2pPr>
    <a:lvl3pPr marL="914400" algn="l" rtl="0" fontAlgn="base">
      <a:spcBef>
        <a:spcPct val="0"/>
      </a:spcBef>
      <a:spcAft>
        <a:spcPct val="0"/>
      </a:spcAft>
      <a:defRPr sz="2400" b="1" kern="1200">
        <a:solidFill>
          <a:schemeClr val="tx1"/>
        </a:solidFill>
        <a:latin typeface="Franklin Gothic Medium" panose="020B0603020102020204" pitchFamily="34" charset="0"/>
        <a:ea typeface="楷体_GB2312" pitchFamily="49" charset="-122"/>
        <a:cs typeface="+mn-cs"/>
      </a:defRPr>
    </a:lvl3pPr>
    <a:lvl4pPr marL="1371600" algn="l" rtl="0" fontAlgn="base">
      <a:spcBef>
        <a:spcPct val="0"/>
      </a:spcBef>
      <a:spcAft>
        <a:spcPct val="0"/>
      </a:spcAft>
      <a:defRPr sz="2400" b="1" kern="1200">
        <a:solidFill>
          <a:schemeClr val="tx1"/>
        </a:solidFill>
        <a:latin typeface="Franklin Gothic Medium" panose="020B0603020102020204" pitchFamily="34" charset="0"/>
        <a:ea typeface="楷体_GB2312" pitchFamily="49" charset="-122"/>
        <a:cs typeface="+mn-cs"/>
      </a:defRPr>
    </a:lvl4pPr>
    <a:lvl5pPr marL="1828800" algn="l" rtl="0" fontAlgn="base">
      <a:spcBef>
        <a:spcPct val="0"/>
      </a:spcBef>
      <a:spcAft>
        <a:spcPct val="0"/>
      </a:spcAft>
      <a:defRPr sz="2400" b="1" kern="1200">
        <a:solidFill>
          <a:schemeClr val="tx1"/>
        </a:solidFill>
        <a:latin typeface="Franklin Gothic Medium" panose="020B0603020102020204" pitchFamily="34" charset="0"/>
        <a:ea typeface="楷体_GB2312" pitchFamily="49" charset="-122"/>
        <a:cs typeface="+mn-cs"/>
      </a:defRPr>
    </a:lvl5pPr>
    <a:lvl6pPr marL="2286000" algn="l" defTabSz="914400" rtl="0" eaLnBrk="1" latinLnBrk="0" hangingPunct="1">
      <a:defRPr sz="2400" b="1" kern="1200">
        <a:solidFill>
          <a:schemeClr val="tx1"/>
        </a:solidFill>
        <a:latin typeface="Franklin Gothic Medium" panose="020B0603020102020204" pitchFamily="34" charset="0"/>
        <a:ea typeface="楷体_GB2312" pitchFamily="49" charset="-122"/>
        <a:cs typeface="+mn-cs"/>
      </a:defRPr>
    </a:lvl6pPr>
    <a:lvl7pPr marL="2743200" algn="l" defTabSz="914400" rtl="0" eaLnBrk="1" latinLnBrk="0" hangingPunct="1">
      <a:defRPr sz="2400" b="1" kern="1200">
        <a:solidFill>
          <a:schemeClr val="tx1"/>
        </a:solidFill>
        <a:latin typeface="Franklin Gothic Medium" panose="020B0603020102020204" pitchFamily="34" charset="0"/>
        <a:ea typeface="楷体_GB2312" pitchFamily="49" charset="-122"/>
        <a:cs typeface="+mn-cs"/>
      </a:defRPr>
    </a:lvl7pPr>
    <a:lvl8pPr marL="3200400" algn="l" defTabSz="914400" rtl="0" eaLnBrk="1" latinLnBrk="0" hangingPunct="1">
      <a:defRPr sz="2400" b="1" kern="1200">
        <a:solidFill>
          <a:schemeClr val="tx1"/>
        </a:solidFill>
        <a:latin typeface="Franklin Gothic Medium" panose="020B0603020102020204" pitchFamily="34" charset="0"/>
        <a:ea typeface="楷体_GB2312" pitchFamily="49" charset="-122"/>
        <a:cs typeface="+mn-cs"/>
      </a:defRPr>
    </a:lvl8pPr>
    <a:lvl9pPr marL="3657600" algn="l" defTabSz="914400" rtl="0" eaLnBrk="1" latinLnBrk="0" hangingPunct="1">
      <a:defRPr sz="2400" b="1" kern="1200">
        <a:solidFill>
          <a:schemeClr val="tx1"/>
        </a:solidFill>
        <a:latin typeface="Franklin Gothic Medium" panose="020B0603020102020204" pitchFamily="34"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99CC"/>
    <a:srgbClr val="00FFFF"/>
    <a:srgbClr val="CC3300"/>
    <a:srgbClr val="FF9900"/>
    <a:srgbClr val="FF99CC"/>
    <a:srgbClr val="FF99FF"/>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561" autoAdjust="0"/>
  </p:normalViewPr>
  <p:slideViewPr>
    <p:cSldViewPr>
      <p:cViewPr varScale="1">
        <p:scale>
          <a:sx n="57" d="100"/>
          <a:sy n="57" d="100"/>
        </p:scale>
        <p:origin x="816" y="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56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ECA9A52-9B19-41DE-A05A-244DF792D84B}"/>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atin typeface="Arial" panose="020B0604020202020204" pitchFamily="34" charset="0"/>
                <a:ea typeface="宋体" panose="02010600030101010101" pitchFamily="2" charset="-122"/>
              </a:defRPr>
            </a:lvl1pPr>
          </a:lstStyle>
          <a:p>
            <a:r>
              <a:rPr lang="en-US" altLang="zh-CN"/>
              <a:t>网络工程系</a:t>
            </a:r>
          </a:p>
        </p:txBody>
      </p:sp>
      <p:sp>
        <p:nvSpPr>
          <p:cNvPr id="9219" name="Rectangle 3">
            <a:extLst>
              <a:ext uri="{FF2B5EF4-FFF2-40B4-BE49-F238E27FC236}">
                <a16:creationId xmlns:a16="http://schemas.microsoft.com/office/drawing/2014/main" id="{02AC3130-AD96-4CE8-815B-C86FF925A0FE}"/>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atin typeface="Arial" panose="020B0604020202020204" pitchFamily="34" charset="0"/>
                <a:ea typeface="宋体" panose="02010600030101010101" pitchFamily="2" charset="-122"/>
              </a:defRPr>
            </a:lvl1pPr>
          </a:lstStyle>
          <a:p>
            <a:r>
              <a:rPr lang="zh-CN" altLang="en-US"/>
              <a:t>yn@uestc.edu.cn</a:t>
            </a:r>
            <a:endParaRPr lang="en-US" altLang="zh-CN"/>
          </a:p>
        </p:txBody>
      </p:sp>
      <p:sp>
        <p:nvSpPr>
          <p:cNvPr id="9220" name="Rectangle 4">
            <a:extLst>
              <a:ext uri="{FF2B5EF4-FFF2-40B4-BE49-F238E27FC236}">
                <a16:creationId xmlns:a16="http://schemas.microsoft.com/office/drawing/2014/main" id="{F63B01F0-AA2E-48AF-9BB4-C743CAE5EC3F}"/>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atin typeface="Arial" panose="020B0604020202020204" pitchFamily="34" charset="0"/>
                <a:ea typeface="宋体" panose="02010600030101010101" pitchFamily="2" charset="-122"/>
              </a:defRPr>
            </a:lvl1pPr>
          </a:lstStyle>
          <a:p>
            <a:r>
              <a:rPr lang="en-US" altLang="zh-CN"/>
              <a:t>电子科大通信学院</a:t>
            </a:r>
          </a:p>
        </p:txBody>
      </p:sp>
      <p:sp>
        <p:nvSpPr>
          <p:cNvPr id="9221" name="Rectangle 5">
            <a:extLst>
              <a:ext uri="{FF2B5EF4-FFF2-40B4-BE49-F238E27FC236}">
                <a16:creationId xmlns:a16="http://schemas.microsoft.com/office/drawing/2014/main" id="{3E59B180-A02E-4842-BC76-826778EFA6AA}"/>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atin typeface="Arial" panose="020B0604020202020204" pitchFamily="34" charset="0"/>
                <a:ea typeface="宋体" panose="02010600030101010101" pitchFamily="2" charset="-122"/>
              </a:defRPr>
            </a:lvl1pPr>
          </a:lstStyle>
          <a:p>
            <a:fld id="{56B2C8EB-AD48-4DB9-B13A-E1792E2E8BE7}"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C517E837-69EE-4C97-BFF8-CDE87567CF02}"/>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atin typeface="Arial" panose="020B0604020202020204" pitchFamily="34" charset="0"/>
                <a:ea typeface="宋体" panose="02010600030101010101" pitchFamily="2" charset="-122"/>
              </a:defRPr>
            </a:lvl1pPr>
          </a:lstStyle>
          <a:p>
            <a:r>
              <a:rPr lang="en-US" altLang="zh-CN"/>
              <a:t>网络工程系</a:t>
            </a:r>
          </a:p>
        </p:txBody>
      </p:sp>
      <p:sp>
        <p:nvSpPr>
          <p:cNvPr id="8195" name="Rectangle 3">
            <a:extLst>
              <a:ext uri="{FF2B5EF4-FFF2-40B4-BE49-F238E27FC236}">
                <a16:creationId xmlns:a16="http://schemas.microsoft.com/office/drawing/2014/main" id="{B888906D-5DDA-49C8-8214-FBC7BBB6ED99}"/>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atin typeface="Arial" panose="020B0604020202020204" pitchFamily="34" charset="0"/>
                <a:ea typeface="宋体" panose="02010600030101010101" pitchFamily="2" charset="-122"/>
              </a:defRPr>
            </a:lvl1pPr>
          </a:lstStyle>
          <a:p>
            <a:r>
              <a:rPr lang="zh-CN" altLang="en-US"/>
              <a:t>yn@uestc.edu.cn</a:t>
            </a:r>
            <a:endParaRPr lang="en-US" altLang="zh-CN"/>
          </a:p>
        </p:txBody>
      </p:sp>
      <p:sp>
        <p:nvSpPr>
          <p:cNvPr id="8196" name="Rectangle 4">
            <a:extLst>
              <a:ext uri="{FF2B5EF4-FFF2-40B4-BE49-F238E27FC236}">
                <a16:creationId xmlns:a16="http://schemas.microsoft.com/office/drawing/2014/main" id="{71F2086B-448B-4CE0-B0B6-00A5558A848E}"/>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a:extLst>
              <a:ext uri="{FF2B5EF4-FFF2-40B4-BE49-F238E27FC236}">
                <a16:creationId xmlns:a16="http://schemas.microsoft.com/office/drawing/2014/main" id="{D916BB49-DF00-4F1A-8351-4012CB70BF9F}"/>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198" name="Rectangle 6">
            <a:extLst>
              <a:ext uri="{FF2B5EF4-FFF2-40B4-BE49-F238E27FC236}">
                <a16:creationId xmlns:a16="http://schemas.microsoft.com/office/drawing/2014/main" id="{99EACCD4-1020-498F-82FD-CE11D6C3A115}"/>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atin typeface="Arial" panose="020B0604020202020204" pitchFamily="34" charset="0"/>
                <a:ea typeface="宋体" panose="02010600030101010101" pitchFamily="2" charset="-122"/>
              </a:defRPr>
            </a:lvl1pPr>
          </a:lstStyle>
          <a:p>
            <a:r>
              <a:rPr lang="en-US" altLang="zh-CN"/>
              <a:t>电子科大通信学院</a:t>
            </a:r>
          </a:p>
        </p:txBody>
      </p:sp>
      <p:sp>
        <p:nvSpPr>
          <p:cNvPr id="8199" name="Rectangle 7">
            <a:extLst>
              <a:ext uri="{FF2B5EF4-FFF2-40B4-BE49-F238E27FC236}">
                <a16:creationId xmlns:a16="http://schemas.microsoft.com/office/drawing/2014/main" id="{FB6BB80E-EC4E-4CDA-86D3-07EE2FC42BC2}"/>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atin typeface="Arial" panose="020B0604020202020204" pitchFamily="34" charset="0"/>
                <a:ea typeface="宋体" panose="02010600030101010101" pitchFamily="2" charset="-122"/>
              </a:defRPr>
            </a:lvl1pPr>
          </a:lstStyle>
          <a:p>
            <a:fld id="{69BD1EDA-AF99-44FB-9AC8-F3C33F4F7A96}" type="slidenum">
              <a:rPr lang="en-US" altLang="zh-CN"/>
              <a:pPr/>
              <a:t>‹#›</a:t>
            </a:fld>
            <a:endParaRPr lang="en-US" altLang="zh-CN"/>
          </a:p>
        </p:txBody>
      </p:sp>
    </p:spTree>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baike.baidu.com/item/%E4%BF%A1%E5%85%83"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baike.baidu.com/item/%E9%9D%A2%E5%90%91%E8%BF%9E%E6%8E%A5" TargetMode="External"/><Relationship Id="rId4" Type="http://schemas.openxmlformats.org/officeDocument/2006/relationships/hyperlink" Target="https://baike.baidu.com/item/%E5%88%86%E7%BB%84%E4%BA%A4%E6%8D%A2"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aike.baidu.com/item/%E5%B8%A7%E4%B8%AD%E7%BB%A7"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baike.baidu.com/item/%E5%B8%A7%E4%B8%AD%E7%BB%A7"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幻灯片图像占位符 300033"/>
          <p:cNvSpPr>
            <a:spLocks noGrp="1" noRot="1" noChangeAspect="1" noTextEdit="1"/>
          </p:cNvSpPr>
          <p:nvPr>
            <p:ph type="sldImg"/>
          </p:nvPr>
        </p:nvSpPr>
        <p:spPr/>
      </p:sp>
      <p:sp>
        <p:nvSpPr>
          <p:cNvPr id="300035" name="文本占位符 300034"/>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4</a:t>
            </a:fld>
            <a:endParaRPr lang="zh-CN" sz="900" i="1"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幻灯片图像占位符 308225"/>
          <p:cNvSpPr>
            <a:spLocks noGrp="1" noRot="1" noChangeAspect="1" noTextEdit="1"/>
          </p:cNvSpPr>
          <p:nvPr>
            <p:ph type="sldImg"/>
          </p:nvPr>
        </p:nvSpPr>
        <p:spPr/>
      </p:sp>
      <p:sp>
        <p:nvSpPr>
          <p:cNvPr id="308227" name="文本占位符 308226"/>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14</a:t>
            </a:fld>
            <a:endParaRPr lang="zh-CN" sz="900" i="1"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幻灯片图像占位符 309249"/>
          <p:cNvSpPr>
            <a:spLocks noGrp="1" noRot="1" noChangeAspect="1" noTextEdit="1"/>
          </p:cNvSpPr>
          <p:nvPr>
            <p:ph type="sldImg"/>
          </p:nvPr>
        </p:nvSpPr>
        <p:spPr/>
      </p:sp>
      <p:sp>
        <p:nvSpPr>
          <p:cNvPr id="309251" name="文本占位符 309250"/>
          <p:cNvSpPr>
            <a:spLocks noGrp="1"/>
          </p:cNvSpPr>
          <p:nvPr>
            <p:ph type="body" idx="1"/>
          </p:nvPr>
        </p:nvSpPr>
        <p:spPr/>
        <p:txBody>
          <a:bodyPr lIns="81431" tIns="40716" rIns="81431" bIns="40716"/>
          <a:lstStyle/>
          <a:p>
            <a:r>
              <a:rPr lang="zh-CN" altLang="en-US" dirty="0"/>
              <a:t>模式是指一个电磁波在确定方向传播时不同的特性。 光纤中的模式是满足亥姆霍兹方程的解。并不是所有入射到光纤中的光都可以稳定的传输，只有入射角和偏振状态满足一定条件才可以传播。光纤可以传播的模式数和波长、光纤的半径、折射率有关。 </a:t>
            </a:r>
            <a:br>
              <a:rPr lang="zh-CN" altLang="en-US" dirty="0"/>
            </a:br>
            <a:r>
              <a:rPr lang="zh-CN" altLang="en-US" dirty="0"/>
              <a:t>单模光纤就是在确定的光纤参数和波长下，可以传播的光的模式只有一个。 多模光纤是指这个光纤允许多种模式的光传播。</a:t>
            </a:r>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15</a:t>
            </a:fld>
            <a:endParaRPr lang="zh-CN" sz="900" i="1"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幻灯片图像占位符 310273"/>
          <p:cNvSpPr>
            <a:spLocks noGrp="1" noRot="1" noChangeAspect="1" noTextEdit="1"/>
          </p:cNvSpPr>
          <p:nvPr>
            <p:ph type="sldImg"/>
          </p:nvPr>
        </p:nvSpPr>
        <p:spPr/>
      </p:sp>
      <p:sp>
        <p:nvSpPr>
          <p:cNvPr id="310275" name="文本占位符 310274"/>
          <p:cNvSpPr>
            <a:spLocks noGrp="1"/>
          </p:cNvSpPr>
          <p:nvPr>
            <p:ph type="body" idx="1"/>
          </p:nvPr>
        </p:nvSpPr>
        <p:spPr/>
        <p:txBody>
          <a:bodyPr lIns="81431" tIns="40716" rIns="81431" bIns="40716"/>
          <a:lstStyle/>
          <a:p>
            <a:pPr lvl="0"/>
            <a:r>
              <a:rPr lang="zh-CN" altLang="en-US" sz="1200" b="0" i="0" kern="1200" dirty="0">
                <a:solidFill>
                  <a:schemeClr val="tx1"/>
                </a:solidFill>
                <a:effectLst/>
                <a:latin typeface="+mn-lt"/>
                <a:ea typeface="+mn-ea"/>
                <a:cs typeface="+mn-cs"/>
              </a:rPr>
              <a:t>单模光纤（</a:t>
            </a:r>
            <a:r>
              <a:rPr lang="en-US" altLang="zh-CN" sz="1200" b="0" i="0" kern="1200" dirty="0">
                <a:solidFill>
                  <a:schemeClr val="tx1"/>
                </a:solidFill>
                <a:effectLst/>
                <a:latin typeface="+mn-lt"/>
                <a:ea typeface="+mn-ea"/>
                <a:cs typeface="+mn-cs"/>
              </a:rPr>
              <a:t>SMF</a:t>
            </a:r>
            <a:r>
              <a:rPr lang="zh-CN" altLang="en-US" sz="1200" b="0" i="0" kern="1200" dirty="0">
                <a:solidFill>
                  <a:schemeClr val="tx1"/>
                </a:solidFill>
                <a:effectLst/>
                <a:latin typeface="+mn-lt"/>
                <a:ea typeface="+mn-ea"/>
                <a:cs typeface="+mn-cs"/>
              </a:rPr>
              <a:t>）是一种在横向模式直接传输光信号的光纤。单模光纤运行在</a:t>
            </a:r>
            <a:r>
              <a:rPr lang="en-US" altLang="zh-CN" sz="1200" b="0" i="0" kern="1200" dirty="0">
                <a:solidFill>
                  <a:schemeClr val="tx1"/>
                </a:solidFill>
                <a:effectLst/>
                <a:latin typeface="+mn-lt"/>
                <a:ea typeface="+mn-ea"/>
                <a:cs typeface="+mn-cs"/>
              </a:rPr>
              <a:t>100M/s</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1 G/s</a:t>
            </a:r>
            <a:r>
              <a:rPr lang="zh-CN" altLang="en-US" sz="1200" b="0" i="0" kern="1200" dirty="0">
                <a:solidFill>
                  <a:schemeClr val="tx1"/>
                </a:solidFill>
                <a:effectLst/>
                <a:latin typeface="+mn-lt"/>
                <a:ea typeface="+mn-ea"/>
                <a:cs typeface="+mn-cs"/>
              </a:rPr>
              <a:t>的数据速率，传输距离都可以达到至少</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公里。通常情况下，单模光纤用于远程信号传输。多模光纤（</a:t>
            </a:r>
            <a:r>
              <a:rPr lang="en-US" altLang="zh-CN" sz="1200" b="0" i="0" kern="1200" dirty="0">
                <a:solidFill>
                  <a:schemeClr val="tx1"/>
                </a:solidFill>
                <a:effectLst/>
                <a:latin typeface="+mn-lt"/>
                <a:ea typeface="+mn-ea"/>
                <a:cs typeface="+mn-cs"/>
              </a:rPr>
              <a:t>MMF</a:t>
            </a:r>
            <a:r>
              <a:rPr lang="zh-CN" altLang="en-US" sz="1200" b="0" i="0" kern="1200" dirty="0">
                <a:solidFill>
                  <a:schemeClr val="tx1"/>
                </a:solidFill>
                <a:effectLst/>
                <a:latin typeface="+mn-lt"/>
                <a:ea typeface="+mn-ea"/>
                <a:cs typeface="+mn-cs"/>
              </a:rPr>
              <a:t>）主要用于短距离的光纤通信，如在建筑物内或校园里。典型的传输速度是</a:t>
            </a:r>
            <a:r>
              <a:rPr lang="en-US" altLang="zh-CN" sz="1200" b="0" i="0" kern="1200" dirty="0">
                <a:solidFill>
                  <a:schemeClr val="tx1"/>
                </a:solidFill>
                <a:effectLst/>
                <a:latin typeface="+mn-lt"/>
                <a:ea typeface="+mn-ea"/>
                <a:cs typeface="+mn-cs"/>
              </a:rPr>
              <a:t>100M/s</a:t>
            </a:r>
            <a:r>
              <a:rPr lang="zh-CN" altLang="en-US" sz="1200" b="0" i="0" kern="1200" dirty="0">
                <a:solidFill>
                  <a:schemeClr val="tx1"/>
                </a:solidFill>
                <a:effectLst/>
                <a:latin typeface="+mn-lt"/>
                <a:ea typeface="+mn-ea"/>
                <a:cs typeface="+mn-cs"/>
              </a:rPr>
              <a:t>，传输距离可达</a:t>
            </a:r>
            <a:r>
              <a:rPr lang="en-US" altLang="zh-CN" sz="1200" b="0" i="0" kern="1200" dirty="0">
                <a:solidFill>
                  <a:schemeClr val="tx1"/>
                </a:solidFill>
                <a:effectLst/>
                <a:latin typeface="+mn-lt"/>
                <a:ea typeface="+mn-ea"/>
                <a:cs typeface="+mn-cs"/>
              </a:rPr>
              <a:t>2km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100BASE-FX</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 G/s</a:t>
            </a:r>
            <a:r>
              <a:rPr lang="zh-CN" altLang="en-US" sz="1200" b="0" i="0" kern="1200" dirty="0">
                <a:solidFill>
                  <a:schemeClr val="tx1"/>
                </a:solidFill>
                <a:effectLst/>
                <a:latin typeface="+mn-lt"/>
                <a:ea typeface="+mn-ea"/>
                <a:cs typeface="+mn-cs"/>
              </a:rPr>
              <a:t>可达</a:t>
            </a:r>
            <a:r>
              <a:rPr lang="en-US" altLang="zh-CN" sz="1200" b="0" i="0" kern="1200" dirty="0">
                <a:solidFill>
                  <a:schemeClr val="tx1"/>
                </a:solidFill>
                <a:effectLst/>
                <a:latin typeface="+mn-lt"/>
                <a:ea typeface="+mn-ea"/>
                <a:cs typeface="+mn-cs"/>
              </a:rPr>
              <a:t>1000m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10 G/s</a:t>
            </a:r>
            <a:r>
              <a:rPr lang="zh-CN" altLang="en-US" sz="1200" b="0" i="0" kern="1200" dirty="0">
                <a:solidFill>
                  <a:schemeClr val="tx1"/>
                </a:solidFill>
                <a:effectLst/>
                <a:latin typeface="+mn-lt"/>
                <a:ea typeface="+mn-ea"/>
                <a:cs typeface="+mn-cs"/>
              </a:rPr>
              <a:t>可达</a:t>
            </a:r>
            <a:r>
              <a:rPr lang="en-US" altLang="zh-CN" sz="1200" b="0" i="0" kern="1200" dirty="0">
                <a:solidFill>
                  <a:schemeClr val="tx1"/>
                </a:solidFill>
                <a:effectLst/>
                <a:latin typeface="+mn-lt"/>
                <a:ea typeface="+mn-ea"/>
                <a:cs typeface="+mn-cs"/>
              </a:rPr>
              <a:t>550m</a:t>
            </a:r>
            <a:r>
              <a:rPr lang="zh-CN" altLang="en-US" sz="1200" b="0" i="0" kern="1200" dirty="0">
                <a:solidFill>
                  <a:schemeClr val="tx1"/>
                </a:solidFill>
                <a:effectLst/>
                <a:latin typeface="+mn-lt"/>
                <a:ea typeface="+mn-ea"/>
                <a:cs typeface="+mn-cs"/>
              </a:rPr>
              <a:t>。</a:t>
            </a:r>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16</a:t>
            </a:fld>
            <a:endParaRPr lang="zh-CN" sz="900" i="1"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Arial" panose="020B0604020202020204" pitchFamily="34" charset="0"/>
                <a:ea typeface="宋体" panose="02010600030101010101" pitchFamily="2" charset="-122"/>
                <a:cs typeface="+mn-cs"/>
              </a:rPr>
              <a:t>SFD: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帧开始标识符，</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交换机在传输一个</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64</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字节的数据包时，具体的数据包在传输过程中会在每个包的前面加上</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64</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个</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bit preamble</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（前导符），然后在每个包之间会有</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96</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个</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bit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的</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IFG</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（帧间隙），</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IEEE</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定义一个碰撞域内，最远的两台机器之间的</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round-trip time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要小于</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512bit time</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，一个碰撞域的直径</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endParaRPr lang="zh-CN" altLang="en-US" dirty="0"/>
          </a:p>
        </p:txBody>
      </p:sp>
      <p:sp>
        <p:nvSpPr>
          <p:cNvPr id="4" name="页眉占位符 3"/>
          <p:cNvSpPr>
            <a:spLocks noGrp="1"/>
          </p:cNvSpPr>
          <p:nvPr>
            <p:ph type="hdr" sz="quarter"/>
          </p:nvPr>
        </p:nvSpPr>
        <p:spPr/>
        <p:txBody>
          <a:bodyPr/>
          <a:lstStyle/>
          <a:p>
            <a:r>
              <a:rPr lang="en-US" altLang="zh-CN"/>
              <a:t>网络工程系</a:t>
            </a:r>
          </a:p>
        </p:txBody>
      </p:sp>
      <p:sp>
        <p:nvSpPr>
          <p:cNvPr id="5" name="日期占位符 4"/>
          <p:cNvSpPr>
            <a:spLocks noGrp="1"/>
          </p:cNvSpPr>
          <p:nvPr>
            <p:ph type="dt" idx="1"/>
          </p:nvPr>
        </p:nvSpPr>
        <p:spPr/>
        <p:txBody>
          <a:bodyPr/>
          <a:lstStyle/>
          <a:p>
            <a:r>
              <a:rPr lang="zh-CN" altLang="en-US"/>
              <a:t>yn@uestc.edu.cn</a:t>
            </a:r>
            <a:endParaRPr lang="en-US" altLang="zh-CN"/>
          </a:p>
        </p:txBody>
      </p:sp>
      <p:sp>
        <p:nvSpPr>
          <p:cNvPr id="6" name="页脚占位符 5"/>
          <p:cNvSpPr>
            <a:spLocks noGrp="1"/>
          </p:cNvSpPr>
          <p:nvPr>
            <p:ph type="ftr" sz="quarter" idx="4"/>
          </p:nvPr>
        </p:nvSpPr>
        <p:spPr/>
        <p:txBody>
          <a:bodyPr/>
          <a:lstStyle/>
          <a:p>
            <a:r>
              <a:rPr lang="en-US" altLang="zh-CN"/>
              <a:t>电子科大通信学院</a:t>
            </a:r>
          </a:p>
        </p:txBody>
      </p:sp>
      <p:sp>
        <p:nvSpPr>
          <p:cNvPr id="7" name="灯片编号占位符 6"/>
          <p:cNvSpPr>
            <a:spLocks noGrp="1"/>
          </p:cNvSpPr>
          <p:nvPr>
            <p:ph type="sldNum" sz="quarter" idx="5"/>
          </p:nvPr>
        </p:nvSpPr>
        <p:spPr/>
        <p:txBody>
          <a:bodyPr/>
          <a:lstStyle/>
          <a:p>
            <a:fld id="{69BD1EDA-AF99-44FB-9AC8-F3C33F4F7A96}" type="slidenum">
              <a:rPr lang="en-US" altLang="zh-CN" smtClean="0"/>
              <a:pPr/>
              <a:t>19</a:t>
            </a:fld>
            <a:endParaRPr lang="en-US" altLang="zh-CN"/>
          </a:p>
        </p:txBody>
      </p:sp>
    </p:spTree>
    <p:extLst>
      <p:ext uri="{BB962C8B-B14F-4D97-AF65-F5344CB8AC3E}">
        <p14:creationId xmlns:p14="http://schemas.microsoft.com/office/powerpoint/2010/main" val="3638833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如图中虚线为建立起来的 专属链路</a:t>
            </a:r>
          </a:p>
        </p:txBody>
      </p:sp>
      <p:sp>
        <p:nvSpPr>
          <p:cNvPr id="4" name="灯片编号占位符 3"/>
          <p:cNvSpPr>
            <a:spLocks noGrp="1"/>
          </p:cNvSpPr>
          <p:nvPr>
            <p:ph type="sldNum" sz="quarter" idx="5"/>
          </p:nvPr>
        </p:nvSpPr>
        <p:spPr/>
        <p:txBody>
          <a:bodyPr/>
          <a:lstStyle/>
          <a:p>
            <a:pPr>
              <a:defRPr/>
            </a:pPr>
            <a:fld id="{9EF213AD-3D3B-4317-B7E4-AB483704B381}" type="slidenum">
              <a:rPr lang="zh-CN" altLang="en-US" smtClean="0"/>
              <a:t>29</a:t>
            </a:fld>
            <a:endParaRPr lang="zh-CN" altLang="en-US"/>
          </a:p>
        </p:txBody>
      </p:sp>
    </p:spTree>
    <p:extLst>
      <p:ext uri="{BB962C8B-B14F-4D97-AF65-F5344CB8AC3E}">
        <p14:creationId xmlns:p14="http://schemas.microsoft.com/office/powerpoint/2010/main" val="1757703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8356CAFD-E5F8-4F46-8794-20DC3D812934}"/>
              </a:ext>
            </a:extLst>
          </p:cNvPr>
          <p:cNvSpPr>
            <a:spLocks noGrp="1" noChangeArrowheads="1"/>
          </p:cNvSpPr>
          <p:nvPr>
            <p:ph type="sldNum" sz="quarter" idx="5"/>
          </p:nvPr>
        </p:nvSpPr>
        <p:spPr>
          <a:ln/>
        </p:spPr>
        <p:txBody>
          <a:bodyPr/>
          <a:lstStyle/>
          <a:p>
            <a:fld id="{5921E899-DA2D-4338-9F60-88875E835D05}" type="slidenum">
              <a:rPr lang="en-US" altLang="zh-CN"/>
              <a:pPr/>
              <a:t>31</a:t>
            </a:fld>
            <a:endParaRPr lang="en-US" altLang="zh-CN"/>
          </a:p>
        </p:txBody>
      </p:sp>
      <p:sp>
        <p:nvSpPr>
          <p:cNvPr id="162818" name="Rectangle 2">
            <a:extLst>
              <a:ext uri="{FF2B5EF4-FFF2-40B4-BE49-F238E27FC236}">
                <a16:creationId xmlns:a16="http://schemas.microsoft.com/office/drawing/2014/main" id="{323D58EA-6113-422D-8379-92710C26D570}"/>
              </a:ext>
            </a:extLst>
          </p:cNvPr>
          <p:cNvSpPr>
            <a:spLocks noGrp="1" noRot="1" noChangeAspect="1" noChangeArrowheads="1" noTextEdit="1"/>
          </p:cNvSpPr>
          <p:nvPr>
            <p:ph type="sldImg"/>
          </p:nvPr>
        </p:nvSpPr>
        <p:spPr>
          <a:ln/>
        </p:spPr>
      </p:sp>
      <p:sp>
        <p:nvSpPr>
          <p:cNvPr id="162819" name="Rectangle 3">
            <a:extLst>
              <a:ext uri="{FF2B5EF4-FFF2-40B4-BE49-F238E27FC236}">
                <a16:creationId xmlns:a16="http://schemas.microsoft.com/office/drawing/2014/main" id="{EFC2A2CD-34A9-43BE-97E0-D1BE3F241F23}"/>
              </a:ext>
            </a:extLst>
          </p:cNvPr>
          <p:cNvSpPr>
            <a:spLocks noGrp="1" noChangeArrowheads="1"/>
          </p:cNvSpPr>
          <p:nvPr>
            <p:ph type="body" idx="1"/>
          </p:nvPr>
        </p:nvSpPr>
        <p:spPr/>
        <p:txBody>
          <a:bodyPr/>
          <a:lstStyle/>
          <a:p>
            <a:r>
              <a:rPr lang="en-US" altLang="zh-CN" sz="1200" b="0" i="0" kern="1200" dirty="0">
                <a:solidFill>
                  <a:schemeClr val="tx1"/>
                </a:solidFill>
                <a:effectLst/>
                <a:latin typeface="Arial" panose="020B0604020202020204" pitchFamily="34" charset="0"/>
                <a:ea typeface="宋体" panose="02010600030101010101" pitchFamily="2" charset="-122"/>
                <a:cs typeface="+mn-cs"/>
              </a:rPr>
              <a:t>ATM</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是以</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hlinkClick r:id="rId3"/>
              </a:rPr>
              <a:t>信元</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为基础的一种</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hlinkClick r:id="rId4"/>
              </a:rPr>
              <a:t>分组交换</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和复用技术，它是一种为了多种业务设计的通用的</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hlinkClick r:id="rId5"/>
              </a:rPr>
              <a:t>面向连接</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的传输模式</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Arial" panose="020B0604020202020204" pitchFamily="34" charset="0"/>
                <a:ea typeface="宋体" panose="02010600030101010101" pitchFamily="2" charset="-122"/>
                <a:cs typeface="+mn-cs"/>
              </a:rPr>
              <a:t>American National Standards Institute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美国国家标准学会</a:t>
            </a:r>
            <a:endParaRPr lang="zh-CN" altLang="en-US" dirty="0"/>
          </a:p>
        </p:txBody>
      </p:sp>
      <p:sp>
        <p:nvSpPr>
          <p:cNvPr id="4" name="页眉占位符 3"/>
          <p:cNvSpPr>
            <a:spLocks noGrp="1"/>
          </p:cNvSpPr>
          <p:nvPr>
            <p:ph type="hdr" sz="quarter"/>
          </p:nvPr>
        </p:nvSpPr>
        <p:spPr/>
        <p:txBody>
          <a:bodyPr/>
          <a:lstStyle/>
          <a:p>
            <a:r>
              <a:rPr lang="en-US" altLang="zh-CN"/>
              <a:t>网络工程系</a:t>
            </a:r>
          </a:p>
        </p:txBody>
      </p:sp>
      <p:sp>
        <p:nvSpPr>
          <p:cNvPr id="5" name="日期占位符 4"/>
          <p:cNvSpPr>
            <a:spLocks noGrp="1"/>
          </p:cNvSpPr>
          <p:nvPr>
            <p:ph type="dt" idx="1"/>
          </p:nvPr>
        </p:nvSpPr>
        <p:spPr/>
        <p:txBody>
          <a:bodyPr/>
          <a:lstStyle/>
          <a:p>
            <a:r>
              <a:rPr lang="zh-CN" altLang="en-US"/>
              <a:t>yn@uestc.edu.cn</a:t>
            </a:r>
            <a:endParaRPr lang="en-US" altLang="zh-CN"/>
          </a:p>
        </p:txBody>
      </p:sp>
      <p:sp>
        <p:nvSpPr>
          <p:cNvPr id="6" name="页脚占位符 5"/>
          <p:cNvSpPr>
            <a:spLocks noGrp="1"/>
          </p:cNvSpPr>
          <p:nvPr>
            <p:ph type="ftr" sz="quarter" idx="4"/>
          </p:nvPr>
        </p:nvSpPr>
        <p:spPr/>
        <p:txBody>
          <a:bodyPr/>
          <a:lstStyle/>
          <a:p>
            <a:r>
              <a:rPr lang="en-US" altLang="zh-CN"/>
              <a:t>电子科大通信学院</a:t>
            </a:r>
          </a:p>
        </p:txBody>
      </p:sp>
      <p:sp>
        <p:nvSpPr>
          <p:cNvPr id="7" name="灯片编号占位符 6"/>
          <p:cNvSpPr>
            <a:spLocks noGrp="1"/>
          </p:cNvSpPr>
          <p:nvPr>
            <p:ph type="sldNum" sz="quarter" idx="5"/>
          </p:nvPr>
        </p:nvSpPr>
        <p:spPr/>
        <p:txBody>
          <a:bodyPr/>
          <a:lstStyle/>
          <a:p>
            <a:fld id="{69BD1EDA-AF99-44FB-9AC8-F3C33F4F7A96}" type="slidenum">
              <a:rPr lang="en-US" altLang="zh-CN" smtClean="0"/>
              <a:pPr/>
              <a:t>32</a:t>
            </a:fld>
            <a:endParaRPr lang="en-US" altLang="zh-CN"/>
          </a:p>
        </p:txBody>
      </p:sp>
    </p:spTree>
    <p:extLst>
      <p:ext uri="{BB962C8B-B14F-4D97-AF65-F5344CB8AC3E}">
        <p14:creationId xmlns:p14="http://schemas.microsoft.com/office/powerpoint/2010/main" val="3429629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电路交换</a:t>
            </a:r>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33</a:t>
            </a:fld>
            <a:endParaRPr lang="zh-CN" altLang="en-US"/>
          </a:p>
        </p:txBody>
      </p:sp>
    </p:spTree>
    <p:extLst>
      <p:ext uri="{BB962C8B-B14F-4D97-AF65-F5344CB8AC3E}">
        <p14:creationId xmlns:p14="http://schemas.microsoft.com/office/powerpoint/2010/main" val="2954546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电路交换</a:t>
            </a:r>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34</a:t>
            </a:fld>
            <a:endParaRPr lang="zh-CN" altLang="en-US"/>
          </a:p>
        </p:txBody>
      </p:sp>
    </p:spTree>
    <p:extLst>
      <p:ext uri="{BB962C8B-B14F-4D97-AF65-F5344CB8AC3E}">
        <p14:creationId xmlns:p14="http://schemas.microsoft.com/office/powerpoint/2010/main" val="2806532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X.25 defines a telephone network for data communications. To begin communication, one computer calls another to request a communication session. The called computer can accept or refuse the connection. A DTE can be a terminal that does not implement the complete X.25 functionality. A DTE is connected to a DCE through a translation device called a </a:t>
            </a:r>
            <a:r>
              <a:rPr lang="en-US" altLang="zh-CN" sz="1200" b="0" i="1" kern="1200" dirty="0">
                <a:solidFill>
                  <a:schemeClr val="tx1"/>
                </a:solidFill>
                <a:effectLst/>
                <a:latin typeface="+mn-lt"/>
                <a:ea typeface="+mn-ea"/>
                <a:cs typeface="+mn-cs"/>
              </a:rPr>
              <a:t>packet assembler/disassembler</a:t>
            </a:r>
            <a:r>
              <a:rPr lang="en-US" altLang="zh-CN" sz="1200" b="0" i="0" kern="1200" dirty="0">
                <a:solidFill>
                  <a:schemeClr val="tx1"/>
                </a:solidFill>
                <a:effectLst/>
                <a:latin typeface="+mn-lt"/>
                <a:ea typeface="+mn-ea"/>
                <a:cs typeface="+mn-cs"/>
              </a:rPr>
              <a:t> (PAD). </a:t>
            </a:r>
          </a:p>
          <a:p>
            <a:r>
              <a:rPr lang="en-US" altLang="zh-CN" dirty="0"/>
              <a:t>X.25</a:t>
            </a:r>
            <a:r>
              <a:rPr lang="zh-CN" altLang="en-US" dirty="0"/>
              <a:t>交换网是第一个面向连接的网络，也是第一个公共数据网络，</a:t>
            </a:r>
            <a:r>
              <a:rPr lang="zh-CN" altLang="en-US" sz="1200" b="0" i="0" kern="1200" dirty="0">
                <a:solidFill>
                  <a:schemeClr val="tx1"/>
                </a:solidFill>
                <a:effectLst/>
                <a:latin typeface="+mn-lt"/>
                <a:ea typeface="+mn-ea"/>
                <a:cs typeface="+mn-cs"/>
              </a:rPr>
              <a:t>它运行</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年后，</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世纪</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年代被无错误控制，无流控制，面向连接的新的叫做</a:t>
            </a:r>
            <a:r>
              <a:rPr lang="zh-CN" altLang="en-US" sz="1200" b="0" i="0" u="none" strike="noStrike" kern="1200" dirty="0">
                <a:solidFill>
                  <a:schemeClr val="tx1"/>
                </a:solidFill>
                <a:effectLst/>
                <a:latin typeface="+mn-lt"/>
                <a:ea typeface="+mn-ea"/>
                <a:cs typeface="+mn-cs"/>
                <a:hlinkClick r:id="rId3"/>
              </a:rPr>
              <a:t>帧中继</a:t>
            </a:r>
            <a:r>
              <a:rPr lang="zh-CN" altLang="en-US" sz="1200" b="0" i="0" kern="1200" dirty="0">
                <a:solidFill>
                  <a:schemeClr val="tx1"/>
                </a:solidFill>
                <a:effectLst/>
                <a:latin typeface="+mn-lt"/>
                <a:ea typeface="+mn-ea"/>
                <a:cs typeface="+mn-cs"/>
              </a:rPr>
              <a:t>的网络所取代。</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年代以后，出现了面向连接的</a:t>
            </a:r>
            <a:r>
              <a:rPr lang="en-US" altLang="zh-CN" sz="1200" b="0" i="0" kern="1200" dirty="0">
                <a:solidFill>
                  <a:schemeClr val="tx1"/>
                </a:solidFill>
                <a:effectLst/>
                <a:latin typeface="+mn-lt"/>
                <a:ea typeface="+mn-ea"/>
                <a:cs typeface="+mn-cs"/>
              </a:rPr>
              <a:t>ATM</a:t>
            </a:r>
            <a:r>
              <a:rPr lang="zh-CN" altLang="en-US" sz="1200" b="0" i="0" kern="1200" dirty="0">
                <a:solidFill>
                  <a:schemeClr val="tx1"/>
                </a:solidFill>
                <a:effectLst/>
                <a:latin typeface="+mn-lt"/>
                <a:ea typeface="+mn-ea"/>
                <a:cs typeface="+mn-cs"/>
              </a:rPr>
              <a:t>网络。</a:t>
            </a:r>
            <a:endParaRPr lang="zh-CN" altLang="en-US" dirty="0"/>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35</a:t>
            </a:fld>
            <a:endParaRPr lang="zh-CN" altLang="en-US"/>
          </a:p>
        </p:txBody>
      </p:sp>
    </p:spTree>
    <p:extLst>
      <p:ext uri="{BB962C8B-B14F-4D97-AF65-F5344CB8AC3E}">
        <p14:creationId xmlns:p14="http://schemas.microsoft.com/office/powerpoint/2010/main" val="719060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幻灯片图像占位符 301057"/>
          <p:cNvSpPr>
            <a:spLocks noGrp="1" noRot="1" noChangeAspect="1" noTextEdit="1"/>
          </p:cNvSpPr>
          <p:nvPr>
            <p:ph type="sldImg"/>
          </p:nvPr>
        </p:nvSpPr>
        <p:spPr/>
      </p:sp>
      <p:sp>
        <p:nvSpPr>
          <p:cNvPr id="301059" name="文本占位符 301058"/>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5</a:t>
            </a:fld>
            <a:endParaRPr lang="zh-CN" sz="900" i="1"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X.25 defines a telephone network for data communications. To begin communication, one computer calls another to request a communication session. The called computer can accept or refuse the connection. </a:t>
            </a:r>
            <a:r>
              <a:rPr lang="en-US" altLang="zh-CN" dirty="0"/>
              <a:t>X.25</a:t>
            </a:r>
            <a:r>
              <a:rPr lang="zh-CN" altLang="en-US" dirty="0"/>
              <a:t>交换网是第一个面向连接的网络，也是第一个公共数据网络，</a:t>
            </a:r>
            <a:r>
              <a:rPr lang="zh-CN" altLang="en-US" sz="1200" dirty="0"/>
              <a:t>它采用月租+流量双重计费的收费方式，相对而言收费较高。有上世纪八、九十年代应用普遍，现在已经不再使用。</a:t>
            </a:r>
          </a:p>
          <a:p>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世纪</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年代被无错误控制，无流控制，面向连接的新的叫做</a:t>
            </a:r>
            <a:r>
              <a:rPr lang="zh-CN" altLang="en-US" sz="1200" b="0" i="0" u="none" strike="noStrike" kern="1200" dirty="0">
                <a:solidFill>
                  <a:schemeClr val="tx1"/>
                </a:solidFill>
                <a:effectLst/>
                <a:latin typeface="+mn-lt"/>
                <a:ea typeface="+mn-ea"/>
                <a:cs typeface="+mn-cs"/>
                <a:hlinkClick r:id="rId3"/>
              </a:rPr>
              <a:t>帧中继</a:t>
            </a:r>
            <a:r>
              <a:rPr lang="zh-CN" altLang="en-US" sz="1200" b="0" i="0" kern="1200" dirty="0">
                <a:solidFill>
                  <a:schemeClr val="tx1"/>
                </a:solidFill>
                <a:effectLst/>
                <a:latin typeface="+mn-lt"/>
                <a:ea typeface="+mn-ea"/>
                <a:cs typeface="+mn-cs"/>
              </a:rPr>
              <a:t>的网络所取代。</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年代以后，出现了面向连接的</a:t>
            </a:r>
            <a:r>
              <a:rPr lang="en-US" altLang="zh-CN" sz="1200" b="0" i="0" kern="1200" dirty="0">
                <a:solidFill>
                  <a:schemeClr val="tx1"/>
                </a:solidFill>
                <a:effectLst/>
                <a:latin typeface="+mn-lt"/>
                <a:ea typeface="+mn-ea"/>
                <a:cs typeface="+mn-cs"/>
              </a:rPr>
              <a:t>ATM</a:t>
            </a:r>
            <a:r>
              <a:rPr lang="zh-CN" altLang="en-US" sz="1200" b="0" i="0" kern="1200" dirty="0">
                <a:solidFill>
                  <a:schemeClr val="tx1"/>
                </a:solidFill>
                <a:effectLst/>
                <a:latin typeface="+mn-lt"/>
                <a:ea typeface="+mn-ea"/>
                <a:cs typeface="+mn-cs"/>
              </a:rPr>
              <a:t>网络。</a:t>
            </a:r>
            <a:endParaRPr lang="zh-CN" altLang="en-US" dirty="0"/>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36</a:t>
            </a:fld>
            <a:endParaRPr lang="zh-CN" altLang="en-US"/>
          </a:p>
        </p:txBody>
      </p:sp>
    </p:spTree>
    <p:extLst>
      <p:ext uri="{BB962C8B-B14F-4D97-AF65-F5344CB8AC3E}">
        <p14:creationId xmlns:p14="http://schemas.microsoft.com/office/powerpoint/2010/main" val="4248653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Layer 3 X.25 fields make up an X.25 packet and include a header and user data. Layer 2 X.25 (LAPB) fields include frame-level control and addressing fields, the embedded Layer 3 packet, and a frame check sequence (</a:t>
            </a:r>
            <a:r>
              <a:rPr lang="en-US" altLang="zh-CN" sz="1200" b="0" i="1" kern="1200" dirty="0">
                <a:solidFill>
                  <a:schemeClr val="tx1"/>
                </a:solidFill>
                <a:effectLst/>
                <a:latin typeface="+mn-lt"/>
                <a:ea typeface="+mn-ea"/>
                <a:cs typeface="+mn-cs"/>
              </a:rPr>
              <a:t>FCS</a:t>
            </a:r>
            <a:r>
              <a:rPr lang="en-US" altLang="zh-CN" sz="1200" b="0" i="0" kern="1200" dirty="0">
                <a:solidFill>
                  <a:schemeClr val="tx1"/>
                </a:solidFill>
                <a:effectLst/>
                <a:latin typeface="+mn-lt"/>
                <a:ea typeface="+mn-ea"/>
                <a:cs typeface="+mn-cs"/>
              </a:rPr>
              <a:t>). </a:t>
            </a:r>
          </a:p>
          <a:p>
            <a:r>
              <a:rPr lang="en-US" altLang="zh-CN" sz="1200" b="0" i="0" kern="1200" dirty="0">
                <a:solidFill>
                  <a:schemeClr val="tx1"/>
                </a:solidFill>
                <a:effectLst/>
                <a:latin typeface="+mn-lt"/>
                <a:ea typeface="+mn-ea"/>
                <a:cs typeface="+mn-cs"/>
              </a:rPr>
              <a:t>Layer 3 X.25 uses three virtual circuit operational procedures: Call setup       Data transfer          Call clearing</a:t>
            </a:r>
          </a:p>
          <a:p>
            <a:endParaRPr lang="zh-CN" altLang="en-US" dirty="0"/>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37</a:t>
            </a:fld>
            <a:endParaRPr lang="zh-CN" altLang="en-US"/>
          </a:p>
        </p:txBody>
      </p:sp>
    </p:spTree>
    <p:extLst>
      <p:ext uri="{BB962C8B-B14F-4D97-AF65-F5344CB8AC3E}">
        <p14:creationId xmlns:p14="http://schemas.microsoft.com/office/powerpoint/2010/main" val="4215318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http://www.itu.int/rec/T-REC-X.25-199610-I/en/</a:t>
            </a:r>
            <a:endParaRPr lang="zh-CN" altLang="en-US" dirty="0"/>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38</a:t>
            </a:fld>
            <a:endParaRPr lang="zh-CN" altLang="en-US"/>
          </a:p>
        </p:txBody>
      </p:sp>
    </p:spTree>
    <p:extLst>
      <p:ext uri="{BB962C8B-B14F-4D97-AF65-F5344CB8AC3E}">
        <p14:creationId xmlns:p14="http://schemas.microsoft.com/office/powerpoint/2010/main" val="1348813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得益于光纤的使用，误码率大大降低，要省去</a:t>
            </a:r>
            <a:r>
              <a:rPr lang="en-US" altLang="zh-CN" dirty="0"/>
              <a:t>X.25</a:t>
            </a:r>
            <a:r>
              <a:rPr lang="zh-CN" altLang="en-US" dirty="0"/>
              <a:t>中容错开销，</a:t>
            </a:r>
            <a:r>
              <a:rPr lang="zh-CN" altLang="en-US" sz="1200" b="0" i="0" kern="1200" dirty="0">
                <a:solidFill>
                  <a:schemeClr val="tx1"/>
                </a:solidFill>
                <a:effectLst/>
                <a:latin typeface="+mn-lt"/>
                <a:ea typeface="+mn-ea"/>
                <a:cs typeface="+mn-cs"/>
              </a:rPr>
              <a:t>标志字段</a:t>
            </a:r>
            <a:r>
              <a:rPr lang="en-US" altLang="zh-CN" sz="1200" b="0" i="0" kern="1200" dirty="0">
                <a:solidFill>
                  <a:schemeClr val="tx1"/>
                </a:solidFill>
                <a:effectLst/>
                <a:latin typeface="+mn-lt"/>
                <a:ea typeface="+mn-ea"/>
                <a:cs typeface="+mn-cs"/>
              </a:rPr>
              <a:t>(Flag)</a:t>
            </a:r>
            <a:r>
              <a:rPr lang="zh-CN" altLang="en-US" sz="1200" b="0" i="0" kern="1200" dirty="0">
                <a:solidFill>
                  <a:schemeClr val="tx1"/>
                </a:solidFill>
                <a:effectLst/>
                <a:latin typeface="+mn-lt"/>
                <a:ea typeface="+mn-ea"/>
                <a:cs typeface="+mn-cs"/>
              </a:rPr>
              <a:t>是一个非凡的八比特组</a:t>
            </a:r>
            <a:r>
              <a:rPr lang="en-US" altLang="zh-CN" sz="1200" b="0" i="0" kern="1200" dirty="0">
                <a:solidFill>
                  <a:schemeClr val="tx1"/>
                </a:solidFill>
                <a:effectLst/>
                <a:latin typeface="+mn-lt"/>
                <a:ea typeface="+mn-ea"/>
                <a:cs typeface="+mn-cs"/>
              </a:rPr>
              <a:t>01111110</a:t>
            </a:r>
            <a:r>
              <a:rPr lang="zh-CN" altLang="en-US" sz="1200" b="0" i="0" kern="1200" dirty="0">
                <a:solidFill>
                  <a:schemeClr val="tx1"/>
                </a:solidFill>
                <a:effectLst/>
                <a:latin typeface="+mn-lt"/>
                <a:ea typeface="+mn-ea"/>
                <a:cs typeface="+mn-cs"/>
              </a:rPr>
              <a:t>，它的作用是标志一帧的开始和结束；地址字段的长度一般为</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个字节，必要时最多可扩展到</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个字节。地址字段通常包括地址字段扩展比特</a:t>
            </a:r>
            <a:r>
              <a:rPr lang="en-US" altLang="zh-CN" sz="1200" b="0" i="0" kern="1200" dirty="0">
                <a:solidFill>
                  <a:schemeClr val="tx1"/>
                </a:solidFill>
                <a:effectLst/>
                <a:latin typeface="+mn-lt"/>
                <a:ea typeface="+mn-ea"/>
                <a:cs typeface="+mn-cs"/>
              </a:rPr>
              <a:t>EA</a:t>
            </a:r>
            <a:r>
              <a:rPr lang="zh-CN" altLang="en-US" sz="1200" b="0" i="0" kern="1200" dirty="0">
                <a:solidFill>
                  <a:schemeClr val="tx1"/>
                </a:solidFill>
                <a:effectLst/>
                <a:latin typeface="+mn-lt"/>
                <a:ea typeface="+mn-ea"/>
                <a:cs typeface="+mn-cs"/>
              </a:rPr>
              <a:t>，命令</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响应指示</a:t>
            </a:r>
            <a:r>
              <a:rPr lang="en-US" altLang="zh-CN" sz="1200" b="0" i="0" kern="1200" dirty="0">
                <a:solidFill>
                  <a:schemeClr val="tx1"/>
                </a:solidFill>
                <a:effectLst/>
                <a:latin typeface="+mn-lt"/>
                <a:ea typeface="+mn-ea"/>
                <a:cs typeface="+mn-cs"/>
              </a:rPr>
              <a:t>C/R</a:t>
            </a:r>
            <a:r>
              <a:rPr lang="zh-CN" altLang="en-US" sz="1200" b="0" i="0" kern="1200" dirty="0">
                <a:solidFill>
                  <a:schemeClr val="tx1"/>
                </a:solidFill>
                <a:effectLst/>
                <a:latin typeface="+mn-lt"/>
                <a:ea typeface="+mn-ea"/>
                <a:cs typeface="+mn-cs"/>
              </a:rPr>
              <a:t>，帧可丢失指示比特</a:t>
            </a:r>
            <a:r>
              <a:rPr lang="en-US" altLang="zh-CN" sz="1200" b="0" i="0" kern="1200" dirty="0">
                <a:solidFill>
                  <a:schemeClr val="tx1"/>
                </a:solidFill>
                <a:effectLst/>
                <a:latin typeface="+mn-lt"/>
                <a:ea typeface="+mn-ea"/>
                <a:cs typeface="+mn-cs"/>
              </a:rPr>
              <a:t>DE</a:t>
            </a:r>
            <a:r>
              <a:rPr lang="zh-CN" altLang="en-US" sz="1200" b="0" i="0" kern="1200" dirty="0">
                <a:solidFill>
                  <a:schemeClr val="tx1"/>
                </a:solidFill>
                <a:effectLst/>
                <a:latin typeface="+mn-lt"/>
                <a:ea typeface="+mn-ea"/>
                <a:cs typeface="+mn-cs"/>
              </a:rPr>
              <a:t>，前向显式拥塞比特</a:t>
            </a:r>
            <a:r>
              <a:rPr lang="en-US" altLang="zh-CN" sz="1200" b="0" i="0" kern="1200" dirty="0">
                <a:solidFill>
                  <a:schemeClr val="tx1"/>
                </a:solidFill>
                <a:effectLst/>
                <a:latin typeface="+mn-lt"/>
                <a:ea typeface="+mn-ea"/>
                <a:cs typeface="+mn-cs"/>
              </a:rPr>
              <a:t>FECN</a:t>
            </a:r>
            <a:r>
              <a:rPr lang="zh-CN" altLang="en-US" sz="1200" b="0" i="0" kern="1200" dirty="0">
                <a:solidFill>
                  <a:schemeClr val="tx1"/>
                </a:solidFill>
                <a:effectLst/>
                <a:latin typeface="+mn-lt"/>
                <a:ea typeface="+mn-ea"/>
                <a:cs typeface="+mn-cs"/>
              </a:rPr>
              <a:t>，后向显示拥塞比特</a:t>
            </a:r>
            <a:r>
              <a:rPr lang="en-US" altLang="zh-CN" sz="1200" b="0" i="0" kern="1200" dirty="0">
                <a:solidFill>
                  <a:schemeClr val="tx1"/>
                </a:solidFill>
                <a:effectLst/>
                <a:latin typeface="+mn-lt"/>
                <a:ea typeface="+mn-ea"/>
                <a:cs typeface="+mn-cs"/>
              </a:rPr>
              <a:t>BECN</a:t>
            </a:r>
            <a:r>
              <a:rPr lang="zh-CN" altLang="en-US" sz="1200" b="0" i="0" kern="1200" dirty="0">
                <a:solidFill>
                  <a:schemeClr val="tx1"/>
                </a:solidFill>
                <a:effectLst/>
                <a:latin typeface="+mn-lt"/>
                <a:ea typeface="+mn-ea"/>
                <a:cs typeface="+mn-cs"/>
              </a:rPr>
              <a:t>，数据链路连接标识符</a:t>
            </a:r>
            <a:r>
              <a:rPr lang="en-US" altLang="zh-CN" sz="1200" b="0" i="0" kern="1200" dirty="0">
                <a:solidFill>
                  <a:schemeClr val="tx1"/>
                </a:solidFill>
                <a:effectLst/>
                <a:latin typeface="+mn-lt"/>
                <a:ea typeface="+mn-ea"/>
                <a:cs typeface="+mn-cs"/>
              </a:rPr>
              <a:t>DLCI</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DLCI</a:t>
            </a:r>
            <a:r>
              <a:rPr lang="zh-CN" altLang="en-US" sz="1200" b="0" i="0" kern="1200" dirty="0">
                <a:solidFill>
                  <a:schemeClr val="tx1"/>
                </a:solidFill>
                <a:effectLst/>
                <a:latin typeface="+mn-lt"/>
                <a:ea typeface="+mn-ea"/>
                <a:cs typeface="+mn-cs"/>
              </a:rPr>
              <a:t>扩展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控制知识比特</a:t>
            </a: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等</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个组成部分。帧校验序列字段</a:t>
            </a:r>
            <a:r>
              <a:rPr lang="en-US" altLang="zh-CN" sz="1200" b="0" i="0" kern="1200" dirty="0">
                <a:solidFill>
                  <a:schemeClr val="tx1"/>
                </a:solidFill>
                <a:effectLst/>
                <a:latin typeface="+mn-lt"/>
                <a:ea typeface="+mn-ea"/>
                <a:cs typeface="+mn-cs"/>
              </a:rPr>
              <a:t>FCS</a:t>
            </a:r>
            <a:r>
              <a:rPr lang="zh-CN" altLang="en-US" sz="1200" b="0" i="0" kern="1200" dirty="0">
                <a:solidFill>
                  <a:schemeClr val="tx1"/>
                </a:solidFill>
                <a:effectLst/>
                <a:latin typeface="+mn-lt"/>
                <a:ea typeface="+mn-ea"/>
                <a:cs typeface="+mn-cs"/>
              </a:rPr>
              <a:t>是一个</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比特的序列</a:t>
            </a:r>
            <a:endParaRPr lang="zh-CN" altLang="en-US" dirty="0"/>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41</a:t>
            </a:fld>
            <a:endParaRPr lang="zh-CN" altLang="en-US"/>
          </a:p>
        </p:txBody>
      </p:sp>
    </p:spTree>
    <p:extLst>
      <p:ext uri="{BB962C8B-B14F-4D97-AF65-F5344CB8AC3E}">
        <p14:creationId xmlns:p14="http://schemas.microsoft.com/office/powerpoint/2010/main" val="1762801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42</a:t>
            </a:fld>
            <a:endParaRPr lang="zh-CN" altLang="en-US"/>
          </a:p>
        </p:txBody>
      </p:sp>
    </p:spTree>
    <p:extLst>
      <p:ext uri="{BB962C8B-B14F-4D97-AF65-F5344CB8AC3E}">
        <p14:creationId xmlns:p14="http://schemas.microsoft.com/office/powerpoint/2010/main" val="2536612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SMDS </a:t>
            </a:r>
            <a:r>
              <a:rPr lang="zh-CN" altLang="en-US" dirty="0"/>
              <a:t>所采用的传输介质可以是光纤也可以是铜缆。在 </a:t>
            </a:r>
            <a:r>
              <a:rPr lang="en-US" altLang="zh-CN" dirty="0"/>
              <a:t>DS-1 </a:t>
            </a:r>
            <a:r>
              <a:rPr lang="zh-CN" altLang="en-US" dirty="0"/>
              <a:t>下，其传输速率为 </a:t>
            </a:r>
            <a:r>
              <a:rPr lang="en-US" altLang="zh-CN" dirty="0"/>
              <a:t>1.544 </a:t>
            </a:r>
            <a:r>
              <a:rPr lang="en-US" altLang="zh-CN" dirty="0" err="1"/>
              <a:t>Mbps</a:t>
            </a:r>
            <a:r>
              <a:rPr lang="zh-CN" altLang="en-US" dirty="0"/>
              <a:t>；在 </a:t>
            </a:r>
            <a:r>
              <a:rPr lang="en-US" altLang="zh-CN" dirty="0"/>
              <a:t>DS-3 </a:t>
            </a:r>
            <a:r>
              <a:rPr lang="zh-CN" altLang="en-US" dirty="0"/>
              <a:t>下，其传输速率为 </a:t>
            </a:r>
            <a:r>
              <a:rPr lang="en-US" altLang="zh-CN" dirty="0"/>
              <a:t>44.736 </a:t>
            </a:r>
            <a:r>
              <a:rPr lang="en-US" altLang="zh-CN" dirty="0" err="1"/>
              <a:t>Mbps</a:t>
            </a:r>
            <a:r>
              <a:rPr lang="zh-CN" altLang="en-US" dirty="0"/>
              <a:t>。</a:t>
            </a:r>
            <a:r>
              <a:rPr lang="en-US" altLang="zh-CN" dirty="0"/>
              <a:t>SMDS </a:t>
            </a:r>
            <a:r>
              <a:rPr lang="zh-CN" altLang="en-US" dirty="0"/>
              <a:t>可以操作处理多至 </a:t>
            </a:r>
            <a:r>
              <a:rPr lang="en-US" altLang="zh-CN" dirty="0"/>
              <a:t>9188 </a:t>
            </a:r>
            <a:r>
              <a:rPr lang="zh-CN" altLang="en-US" dirty="0"/>
              <a:t>个字节的高速分组客户数据（</a:t>
            </a:r>
            <a:r>
              <a:rPr lang="en-US" altLang="zh-CN" dirty="0"/>
              <a:t>customer data</a:t>
            </a:r>
            <a:r>
              <a:rPr lang="zh-CN" altLang="en-US" dirty="0"/>
              <a:t>），它们被分成较小的 </a:t>
            </a:r>
            <a:r>
              <a:rPr lang="en-US" altLang="zh-CN" dirty="0"/>
              <a:t>53 </a:t>
            </a:r>
            <a:r>
              <a:rPr lang="zh-CN" altLang="en-US" dirty="0"/>
              <a:t>个字节的单元在服务供应商网络上传输。在接收端，分组信元又被重新组装成客户数据。</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SMDS</a:t>
            </a:r>
            <a:r>
              <a:rPr lang="zh-CN" altLang="en-US" dirty="0"/>
              <a:t>是帧中继技术后出现的又一项高速网络技术。它适合更高速要求的网络服务，填补了现有的远程通信手段与</a:t>
            </a:r>
            <a:r>
              <a:rPr lang="en-US" altLang="zh-CN" dirty="0"/>
              <a:t>ATM</a:t>
            </a:r>
            <a:r>
              <a:rPr lang="zh-CN" altLang="en-US" dirty="0"/>
              <a:t>技术之间的空白。与</a:t>
            </a:r>
            <a:r>
              <a:rPr lang="en-US" altLang="zh-CN" dirty="0"/>
              <a:t>ATM</a:t>
            </a:r>
            <a:r>
              <a:rPr lang="zh-CN" altLang="en-US" dirty="0"/>
              <a:t>连接非常方便。对用户来讲可以用作向</a:t>
            </a:r>
            <a:r>
              <a:rPr lang="en-US" altLang="zh-CN" dirty="0"/>
              <a:t>ATM</a:t>
            </a:r>
            <a:r>
              <a:rPr lang="zh-CN" altLang="en-US" dirty="0"/>
              <a:t>技术的过渡。但我国迄今还没有采用些项技术。</a:t>
            </a:r>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43</a:t>
            </a:fld>
            <a:endParaRPr lang="zh-CN" altLang="en-US"/>
          </a:p>
        </p:txBody>
      </p:sp>
    </p:spTree>
    <p:extLst>
      <p:ext uri="{BB962C8B-B14F-4D97-AF65-F5344CB8AC3E}">
        <p14:creationId xmlns:p14="http://schemas.microsoft.com/office/powerpoint/2010/main" val="1950988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9BE6A96B-2E8C-4AF7-AEBA-2AE9301ADCF5}"/>
              </a:ext>
            </a:extLst>
          </p:cNvPr>
          <p:cNvSpPr>
            <a:spLocks noGrp="1" noChangeArrowheads="1"/>
          </p:cNvSpPr>
          <p:nvPr>
            <p:ph type="sldNum" sz="quarter" idx="5"/>
          </p:nvPr>
        </p:nvSpPr>
        <p:spPr>
          <a:ln/>
        </p:spPr>
        <p:txBody>
          <a:bodyPr/>
          <a:lstStyle/>
          <a:p>
            <a:fld id="{7AF18122-CE3D-4C46-984C-A396C0929228}" type="slidenum">
              <a:rPr lang="en-US" altLang="zh-CN"/>
              <a:pPr/>
              <a:t>45</a:t>
            </a:fld>
            <a:endParaRPr lang="en-US" altLang="zh-CN"/>
          </a:p>
        </p:txBody>
      </p:sp>
      <p:sp>
        <p:nvSpPr>
          <p:cNvPr id="171010" name="Rectangle 2">
            <a:extLst>
              <a:ext uri="{FF2B5EF4-FFF2-40B4-BE49-F238E27FC236}">
                <a16:creationId xmlns:a16="http://schemas.microsoft.com/office/drawing/2014/main" id="{216351F6-085F-4DAD-A7C5-F66CA61F0768}"/>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1C49335D-73AD-4345-856F-49FFFF5C76E5}"/>
              </a:ext>
            </a:extLst>
          </p:cNvPr>
          <p:cNvSpPr>
            <a:spLocks noGrp="1" noChangeArrowheads="1"/>
          </p:cNvSpPr>
          <p:nvPr>
            <p:ph type="body" idx="1"/>
          </p:nvPr>
        </p:nvSpPr>
        <p:spPr/>
        <p:txBody>
          <a:bodyPr/>
          <a:lstStyle/>
          <a:p>
            <a:r>
              <a:rPr lang="zh-CN" altLang="en-US"/>
              <a:t>此页标题禁止有多级标题，更不要出现所在章节的名称。</a:t>
            </a:r>
          </a:p>
          <a:p>
            <a:r>
              <a:rPr lang="zh-CN" altLang="en-US"/>
              <a:t>此页标题要简练，能直接表达出本页的内容。</a:t>
            </a:r>
          </a:p>
          <a:p>
            <a:r>
              <a:rPr lang="zh-CN" altLang="en-US"/>
              <a:t>内容页可以除标题外的任何版式，如图、表等。</a:t>
            </a:r>
          </a:p>
          <a:p>
            <a:r>
              <a:rPr lang="zh-CN" altLang="en-US"/>
              <a:t>对于只授课用的胶片，文字字体可以调整，但必须统一：</a:t>
            </a:r>
          </a:p>
          <a:p>
            <a:r>
              <a:rPr lang="zh-CN" altLang="en-US"/>
              <a:t>一级文字为</a:t>
            </a:r>
            <a:r>
              <a:rPr lang="en-US" altLang="zh-CN"/>
              <a:t>24</a:t>
            </a:r>
            <a:r>
              <a:rPr lang="zh-CN" altLang="en-US"/>
              <a:t>号，二级文字为</a:t>
            </a:r>
            <a:r>
              <a:rPr lang="en-US" altLang="zh-CN"/>
              <a:t>20</a:t>
            </a:r>
            <a:r>
              <a:rPr lang="zh-CN" altLang="en-US"/>
              <a:t>号，三级文字为</a:t>
            </a:r>
            <a:r>
              <a:rPr lang="en-US" altLang="zh-CN"/>
              <a:t>18</a:t>
            </a:r>
            <a:r>
              <a:rPr lang="zh-CN" altLang="en-US"/>
              <a:t>号，四级文字为</a:t>
            </a:r>
            <a:r>
              <a:rPr lang="en-US" altLang="zh-CN"/>
              <a:t>16</a:t>
            </a:r>
            <a:r>
              <a:rPr lang="zh-CN" altLang="en-US"/>
              <a:t>号。</a:t>
            </a:r>
          </a:p>
          <a:p>
            <a:r>
              <a:rPr lang="zh-CN" altLang="en-US"/>
              <a:t>该页在授课和胶片＋注释中都要使用。</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sym typeface="+mn-ea"/>
              </a:rPr>
              <a:t>PPP</a:t>
            </a:r>
            <a:r>
              <a:rPr lang="zh-CN" altLang="en-US" dirty="0">
                <a:sym typeface="+mn-ea"/>
              </a:rPr>
              <a:t>是一个工作于点对点链路（</a:t>
            </a:r>
            <a:r>
              <a:rPr lang="en-US" altLang="zh-CN" dirty="0">
                <a:sym typeface="+mn-ea"/>
              </a:rPr>
              <a:t>point-to-point link</a:t>
            </a:r>
            <a:r>
              <a:rPr lang="zh-CN" altLang="en-US" dirty="0">
                <a:sym typeface="+mn-ea"/>
              </a:rPr>
              <a:t>）之上的数据链路层协议。</a:t>
            </a:r>
            <a:r>
              <a:rPr lang="en-US" altLang="zh-CN" dirty="0">
                <a:sym typeface="+mn-ea"/>
              </a:rPr>
              <a:t>PPP</a:t>
            </a:r>
            <a:r>
              <a:rPr lang="zh-CN" altLang="en-US" dirty="0">
                <a:sym typeface="+mn-ea"/>
              </a:rPr>
              <a:t>工作的点对点链路可能是串行的拨号电话线、</a:t>
            </a:r>
            <a:r>
              <a:rPr lang="en-US" altLang="zh-CN" dirty="0">
                <a:sym typeface="+mn-ea"/>
              </a:rPr>
              <a:t>SONET/SDH</a:t>
            </a:r>
            <a:r>
              <a:rPr lang="zh-CN" altLang="en-US" dirty="0">
                <a:sym typeface="+mn-ea"/>
              </a:rPr>
              <a:t>链路、</a:t>
            </a:r>
            <a:r>
              <a:rPr lang="en-US" altLang="zh-CN" dirty="0">
                <a:sym typeface="+mn-ea"/>
              </a:rPr>
              <a:t>X.25</a:t>
            </a:r>
            <a:r>
              <a:rPr lang="zh-CN" altLang="en-US" dirty="0">
                <a:sym typeface="+mn-ea"/>
              </a:rPr>
              <a:t>连接或者</a:t>
            </a:r>
            <a:r>
              <a:rPr lang="en-US" altLang="zh-CN" dirty="0">
                <a:sym typeface="+mn-ea"/>
              </a:rPr>
              <a:t>ISDN</a:t>
            </a:r>
            <a:r>
              <a:rPr lang="zh-CN" altLang="en-US" dirty="0">
                <a:sym typeface="+mn-ea"/>
              </a:rPr>
              <a:t>电路。</a:t>
            </a:r>
            <a:r>
              <a:rPr lang="en-US" altLang="zh-CN" dirty="0">
                <a:sym typeface="+mn-ea"/>
              </a:rPr>
              <a:t>PPP</a:t>
            </a:r>
            <a:r>
              <a:rPr lang="zh-CN" altLang="en-US" dirty="0">
                <a:sym typeface="+mn-ea"/>
              </a:rPr>
              <a:t>也是点对点隧道协议（</a:t>
            </a:r>
            <a:r>
              <a:rPr lang="en-US" altLang="zh-CN" dirty="0">
                <a:sym typeface="+mn-ea"/>
              </a:rPr>
              <a:t>PPTP</a:t>
            </a:r>
            <a:r>
              <a:rPr lang="zh-CN" altLang="en-US" dirty="0">
                <a:sym typeface="+mn-ea"/>
              </a:rPr>
              <a:t>）和第二层隧道协议（</a:t>
            </a:r>
            <a:r>
              <a:rPr lang="en-US" altLang="zh-CN" dirty="0">
                <a:sym typeface="+mn-ea"/>
              </a:rPr>
              <a:t>L2TP</a:t>
            </a:r>
            <a:r>
              <a:rPr lang="zh-CN" altLang="en-US" dirty="0">
                <a:sym typeface="+mn-ea"/>
              </a:rPr>
              <a:t>）的基础，这些协议可用于创建虚拟专用网。</a:t>
            </a:r>
            <a:endParaRPr lang="zh-CN" altLang="en-US" dirty="0"/>
          </a:p>
          <a:p>
            <a:r>
              <a:rPr lang="zh-CN" altLang="en-US" dirty="0">
                <a:sym typeface="+mn-ea"/>
              </a:rPr>
              <a:t>    点对点协议是华为公司和</a:t>
            </a:r>
            <a:r>
              <a:rPr lang="en-US" altLang="zh-CN" dirty="0">
                <a:sym typeface="+mn-ea"/>
              </a:rPr>
              <a:t>H3C</a:t>
            </a:r>
            <a:r>
              <a:rPr lang="zh-CN" altLang="en-US" dirty="0">
                <a:sym typeface="+mn-ea"/>
              </a:rPr>
              <a:t>路由器广域网端口的默认协议。</a:t>
            </a:r>
            <a:endParaRPr lang="zh-CN" altLang="en-US" dirty="0"/>
          </a:p>
        </p:txBody>
      </p:sp>
    </p:spTree>
    <p:extLst>
      <p:ext uri="{BB962C8B-B14F-4D97-AF65-F5344CB8AC3E}">
        <p14:creationId xmlns:p14="http://schemas.microsoft.com/office/powerpoint/2010/main" val="3891734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1985</a:t>
            </a:r>
            <a:r>
              <a:rPr lang="zh-CN" altLang="en-US" dirty="0"/>
              <a:t>年 </a:t>
            </a:r>
            <a:r>
              <a:rPr lang="en-US" altLang="zh-CN" dirty="0" err="1"/>
              <a:t>Bellcore</a:t>
            </a:r>
            <a:r>
              <a:rPr lang="zh-CN" altLang="en-US" dirty="0"/>
              <a:t>提出，</a:t>
            </a:r>
            <a:r>
              <a:rPr lang="en-US" altLang="zh-CN" dirty="0"/>
              <a:t>ANSI</a:t>
            </a:r>
            <a:r>
              <a:rPr lang="zh-CN" altLang="en-US" dirty="0"/>
              <a:t>通过，</a:t>
            </a:r>
            <a:r>
              <a:rPr lang="en-US" altLang="zh-CN" dirty="0"/>
              <a:t>1989</a:t>
            </a:r>
            <a:r>
              <a:rPr lang="zh-CN" altLang="en-US" dirty="0"/>
              <a:t>年</a:t>
            </a:r>
            <a:r>
              <a:rPr lang="en-US" altLang="zh-CN" dirty="0"/>
              <a:t>ITU-T</a:t>
            </a:r>
            <a:r>
              <a:rPr lang="zh-CN" altLang="en-US" dirty="0"/>
              <a:t>接受</a:t>
            </a:r>
            <a:r>
              <a:rPr lang="en-US" altLang="zh-CN" dirty="0"/>
              <a:t>SONET</a:t>
            </a:r>
            <a:r>
              <a:rPr lang="zh-CN" altLang="en-US" dirty="0"/>
              <a:t>概念，制定了</a:t>
            </a:r>
            <a:r>
              <a:rPr lang="en-US" altLang="zh-CN" dirty="0"/>
              <a:t>SDH</a:t>
            </a:r>
            <a:r>
              <a:rPr lang="zh-CN" altLang="en-US" dirty="0"/>
              <a:t>标准，适用于光纤，微波和卫星</a:t>
            </a:r>
          </a:p>
        </p:txBody>
      </p:sp>
      <p:sp>
        <p:nvSpPr>
          <p:cNvPr id="4" name="页眉占位符 3"/>
          <p:cNvSpPr>
            <a:spLocks noGrp="1"/>
          </p:cNvSpPr>
          <p:nvPr>
            <p:ph type="hdr" sz="quarter"/>
          </p:nvPr>
        </p:nvSpPr>
        <p:spPr/>
        <p:txBody>
          <a:bodyPr/>
          <a:lstStyle/>
          <a:p>
            <a:r>
              <a:rPr lang="en-US" altLang="zh-CN"/>
              <a:t>网络工程系</a:t>
            </a:r>
          </a:p>
        </p:txBody>
      </p:sp>
      <p:sp>
        <p:nvSpPr>
          <p:cNvPr id="5" name="日期占位符 4"/>
          <p:cNvSpPr>
            <a:spLocks noGrp="1"/>
          </p:cNvSpPr>
          <p:nvPr>
            <p:ph type="dt" idx="1"/>
          </p:nvPr>
        </p:nvSpPr>
        <p:spPr/>
        <p:txBody>
          <a:bodyPr/>
          <a:lstStyle/>
          <a:p>
            <a:r>
              <a:rPr lang="zh-CN" altLang="en-US"/>
              <a:t>yn@uestc.edu.cn</a:t>
            </a:r>
            <a:endParaRPr lang="en-US" altLang="zh-CN"/>
          </a:p>
        </p:txBody>
      </p:sp>
      <p:sp>
        <p:nvSpPr>
          <p:cNvPr id="6" name="页脚占位符 5"/>
          <p:cNvSpPr>
            <a:spLocks noGrp="1"/>
          </p:cNvSpPr>
          <p:nvPr>
            <p:ph type="ftr" sz="quarter" idx="4"/>
          </p:nvPr>
        </p:nvSpPr>
        <p:spPr/>
        <p:txBody>
          <a:bodyPr/>
          <a:lstStyle/>
          <a:p>
            <a:r>
              <a:rPr lang="en-US" altLang="zh-CN"/>
              <a:t>电子科大通信学院</a:t>
            </a:r>
          </a:p>
        </p:txBody>
      </p:sp>
      <p:sp>
        <p:nvSpPr>
          <p:cNvPr id="7" name="灯片编号占位符 6"/>
          <p:cNvSpPr>
            <a:spLocks noGrp="1"/>
          </p:cNvSpPr>
          <p:nvPr>
            <p:ph type="sldNum" sz="quarter" idx="5"/>
          </p:nvPr>
        </p:nvSpPr>
        <p:spPr/>
        <p:txBody>
          <a:bodyPr/>
          <a:lstStyle/>
          <a:p>
            <a:fld id="{69BD1EDA-AF99-44FB-9AC8-F3C33F4F7A96}" type="slidenum">
              <a:rPr lang="en-US" altLang="zh-CN" smtClean="0"/>
              <a:pPr/>
              <a:t>47</a:t>
            </a:fld>
            <a:endParaRPr lang="en-US" altLang="zh-CN"/>
          </a:p>
        </p:txBody>
      </p:sp>
    </p:spTree>
    <p:extLst>
      <p:ext uri="{BB962C8B-B14F-4D97-AF65-F5344CB8AC3E}">
        <p14:creationId xmlns:p14="http://schemas.microsoft.com/office/powerpoint/2010/main" val="351862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幻灯片图像占位符 302081"/>
          <p:cNvSpPr>
            <a:spLocks noGrp="1" noRot="1" noChangeAspect="1" noTextEdit="1"/>
          </p:cNvSpPr>
          <p:nvPr>
            <p:ph type="sldImg"/>
          </p:nvPr>
        </p:nvSpPr>
        <p:spPr/>
      </p:sp>
      <p:sp>
        <p:nvSpPr>
          <p:cNvPr id="302083" name="文本占位符 302082"/>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6</a:t>
            </a:fld>
            <a:endParaRPr lang="zh-CN" sz="900" i="1"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幻灯片图像占位符 303105"/>
          <p:cNvSpPr>
            <a:spLocks noGrp="1" noRot="1" noChangeAspect="1" noTextEdit="1"/>
          </p:cNvSpPr>
          <p:nvPr>
            <p:ph type="sldImg"/>
          </p:nvPr>
        </p:nvSpPr>
        <p:spPr/>
      </p:sp>
      <p:sp>
        <p:nvSpPr>
          <p:cNvPr id="303107" name="文本占位符 303106"/>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8</a:t>
            </a:fld>
            <a:endParaRPr lang="zh-CN" sz="900" i="1"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幻灯片图像占位符 305153"/>
          <p:cNvSpPr>
            <a:spLocks noGrp="1" noRot="1" noChangeAspect="1" noTextEdit="1"/>
          </p:cNvSpPr>
          <p:nvPr>
            <p:ph type="sldImg"/>
          </p:nvPr>
        </p:nvSpPr>
        <p:spPr/>
      </p:sp>
      <p:sp>
        <p:nvSpPr>
          <p:cNvPr id="305155" name="文本占位符 305154"/>
          <p:cNvSpPr>
            <a:spLocks noGrp="1"/>
          </p:cNvSpPr>
          <p:nvPr>
            <p:ph type="body" idx="1"/>
          </p:nvPr>
        </p:nvSpPr>
        <p:spPr/>
        <p:txBody>
          <a:bodyPr lIns="81431" tIns="40716" rIns="81431" bIns="40716"/>
          <a:lstStyle/>
          <a:p>
            <a:pPr lvl="0"/>
            <a:r>
              <a:rPr lang="zh-CN" altLang="en-US" dirty="0"/>
              <a:t>视频同轴电缆的特征电阻是</a:t>
            </a:r>
            <a:r>
              <a:rPr lang="en-US" altLang="zh-CN" dirty="0"/>
              <a:t>75 </a:t>
            </a:r>
            <a:r>
              <a:rPr lang="zh-CN" altLang="en-US" dirty="0"/>
              <a:t>欧姆，这个值不是随意选的。物理学证明了视频信号最优化的衰减特性发生在</a:t>
            </a:r>
            <a:r>
              <a:rPr lang="en-US" altLang="zh-CN" dirty="0"/>
              <a:t>77 </a:t>
            </a:r>
            <a:r>
              <a:rPr lang="zh-CN" altLang="en-US" dirty="0"/>
              <a:t>欧姆。在低功率应用中，材料及设计决定了电缆的最优阻抗为</a:t>
            </a:r>
            <a:r>
              <a:rPr lang="en-US" altLang="zh-CN" dirty="0"/>
              <a:t>75 </a:t>
            </a:r>
            <a:r>
              <a:rPr lang="zh-CN" altLang="en-US" dirty="0"/>
              <a:t>欧姆</a:t>
            </a:r>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9</a:t>
            </a:fld>
            <a:endParaRPr lang="zh-CN" sz="900" i="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有线电视网络</a:t>
            </a:r>
          </a:p>
        </p:txBody>
      </p:sp>
      <p:sp>
        <p:nvSpPr>
          <p:cNvPr id="4" name="页眉占位符 3"/>
          <p:cNvSpPr>
            <a:spLocks noGrp="1"/>
          </p:cNvSpPr>
          <p:nvPr>
            <p:ph type="hdr" sz="quarter"/>
          </p:nvPr>
        </p:nvSpPr>
        <p:spPr/>
        <p:txBody>
          <a:bodyPr/>
          <a:lstStyle/>
          <a:p>
            <a:r>
              <a:rPr lang="en-US" altLang="zh-CN"/>
              <a:t>网络工程系</a:t>
            </a:r>
          </a:p>
        </p:txBody>
      </p:sp>
      <p:sp>
        <p:nvSpPr>
          <p:cNvPr id="5" name="日期占位符 4"/>
          <p:cNvSpPr>
            <a:spLocks noGrp="1"/>
          </p:cNvSpPr>
          <p:nvPr>
            <p:ph type="dt" idx="1"/>
          </p:nvPr>
        </p:nvSpPr>
        <p:spPr/>
        <p:txBody>
          <a:bodyPr/>
          <a:lstStyle/>
          <a:p>
            <a:r>
              <a:rPr lang="zh-CN" altLang="en-US"/>
              <a:t>yn@uestc.edu.cn</a:t>
            </a:r>
            <a:endParaRPr lang="en-US" altLang="zh-CN"/>
          </a:p>
        </p:txBody>
      </p:sp>
      <p:sp>
        <p:nvSpPr>
          <p:cNvPr id="6" name="页脚占位符 5"/>
          <p:cNvSpPr>
            <a:spLocks noGrp="1"/>
          </p:cNvSpPr>
          <p:nvPr>
            <p:ph type="ftr" sz="quarter" idx="4"/>
          </p:nvPr>
        </p:nvSpPr>
        <p:spPr/>
        <p:txBody>
          <a:bodyPr/>
          <a:lstStyle/>
          <a:p>
            <a:r>
              <a:rPr lang="en-US" altLang="zh-CN"/>
              <a:t>电子科大通信学院</a:t>
            </a:r>
          </a:p>
        </p:txBody>
      </p:sp>
      <p:sp>
        <p:nvSpPr>
          <p:cNvPr id="7" name="灯片编号占位符 6"/>
          <p:cNvSpPr>
            <a:spLocks noGrp="1"/>
          </p:cNvSpPr>
          <p:nvPr>
            <p:ph type="sldNum" sz="quarter" idx="5"/>
          </p:nvPr>
        </p:nvSpPr>
        <p:spPr/>
        <p:txBody>
          <a:bodyPr/>
          <a:lstStyle/>
          <a:p>
            <a:fld id="{69BD1EDA-AF99-44FB-9AC8-F3C33F4F7A96}" type="slidenum">
              <a:rPr lang="en-US" altLang="zh-CN" smtClean="0"/>
              <a:pPr/>
              <a:t>10</a:t>
            </a:fld>
            <a:endParaRPr lang="en-US" altLang="zh-CN"/>
          </a:p>
        </p:txBody>
      </p:sp>
    </p:spTree>
    <p:extLst>
      <p:ext uri="{BB962C8B-B14F-4D97-AF65-F5344CB8AC3E}">
        <p14:creationId xmlns:p14="http://schemas.microsoft.com/office/powerpoint/2010/main" val="2325808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幻灯片图像占位符 304129"/>
          <p:cNvSpPr>
            <a:spLocks noGrp="1" noRot="1" noChangeAspect="1" noTextEdit="1"/>
          </p:cNvSpPr>
          <p:nvPr>
            <p:ph type="sldImg"/>
          </p:nvPr>
        </p:nvSpPr>
        <p:spPr/>
      </p:sp>
      <p:sp>
        <p:nvSpPr>
          <p:cNvPr id="304131" name="文本占位符 304130"/>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11</a:t>
            </a:fld>
            <a:endParaRPr lang="zh-CN" sz="900" i="1"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幻灯片图像占位符 306177"/>
          <p:cNvSpPr>
            <a:spLocks noGrp="1" noRot="1" noChangeAspect="1" noTextEdit="1"/>
          </p:cNvSpPr>
          <p:nvPr>
            <p:ph type="sldImg"/>
          </p:nvPr>
        </p:nvSpPr>
        <p:spPr/>
      </p:sp>
      <p:sp>
        <p:nvSpPr>
          <p:cNvPr id="306179" name="文本占位符 306178"/>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12</a:t>
            </a:fld>
            <a:endParaRPr lang="zh-CN" sz="900" i="1"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幻灯片图像占位符 307201"/>
          <p:cNvSpPr>
            <a:spLocks noGrp="1" noRot="1" noChangeAspect="1" noTextEdit="1"/>
          </p:cNvSpPr>
          <p:nvPr>
            <p:ph type="sldImg"/>
          </p:nvPr>
        </p:nvSpPr>
        <p:spPr/>
      </p:sp>
      <p:sp>
        <p:nvSpPr>
          <p:cNvPr id="307203" name="文本占位符 307202"/>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13</a:t>
            </a:fld>
            <a:endParaRPr lang="zh-CN" sz="900" i="1"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597BCD6-BD09-4199-8D94-EE068E21B67D}"/>
              </a:ext>
            </a:extLst>
          </p:cNvPr>
          <p:cNvSpPr>
            <a:spLocks noGrp="1" noChangeArrowheads="1"/>
          </p:cNvSpPr>
          <p:nvPr>
            <p:ph type="ctrTitle" sz="quarter"/>
          </p:nvPr>
        </p:nvSpPr>
        <p:spPr>
          <a:xfrm>
            <a:off x="685800" y="1676400"/>
            <a:ext cx="7772400" cy="1828800"/>
          </a:xfrm>
        </p:spPr>
        <p:txBody>
          <a:bodyPr/>
          <a:lstStyle>
            <a:lvl1pPr>
              <a:defRPr sz="4400"/>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09AAA841-4979-4574-B2CC-D36C7260E63F}"/>
              </a:ext>
            </a:extLst>
          </p:cNvPr>
          <p:cNvSpPr>
            <a:spLocks noGrp="1" noChangeArrowheads="1"/>
          </p:cNvSpPr>
          <p:nvPr>
            <p:ph type="subTitle" sz="quarter" idx="1"/>
          </p:nvPr>
        </p:nvSpPr>
        <p:spPr>
          <a:xfrm>
            <a:off x="1371600" y="3789363"/>
            <a:ext cx="6400800" cy="2232025"/>
          </a:xfrm>
        </p:spPr>
        <p:txBody>
          <a:bodyPr/>
          <a:lstStyle>
            <a:lvl1pPr marL="0" indent="0" algn="ctr">
              <a:buFont typeface="Wingdings" panose="05000000000000000000" pitchFamily="2" charset="2"/>
              <a:buNone/>
              <a:defRPr sz="3600"/>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C6AED86C-4649-4417-A8D9-6F0C19928C15}"/>
              </a:ext>
            </a:extLst>
          </p:cNvPr>
          <p:cNvSpPr>
            <a:spLocks noGrp="1" noChangeArrowheads="1"/>
          </p:cNvSpPr>
          <p:nvPr>
            <p:ph type="dt" sz="quarter" idx="2"/>
          </p:nvPr>
        </p:nvSpPr>
        <p:spPr>
          <a:xfrm>
            <a:off x="457200" y="6245225"/>
            <a:ext cx="2133600" cy="476250"/>
          </a:xfrm>
        </p:spPr>
        <p:txBody>
          <a:bodyPr/>
          <a:lstStyle>
            <a:lvl1pPr>
              <a:defRPr/>
            </a:lvl1pPr>
          </a:lstStyle>
          <a:p>
            <a:r>
              <a:rPr lang="zh-CN" altLang="en-US"/>
              <a:t>yn@uestc.edu.cn</a:t>
            </a:r>
            <a:endParaRPr lang="en-US" altLang="zh-CN"/>
          </a:p>
        </p:txBody>
      </p:sp>
      <p:sp>
        <p:nvSpPr>
          <p:cNvPr id="5125" name="Rectangle 5">
            <a:extLst>
              <a:ext uri="{FF2B5EF4-FFF2-40B4-BE49-F238E27FC236}">
                <a16:creationId xmlns:a16="http://schemas.microsoft.com/office/drawing/2014/main" id="{58F2ADAC-0BA3-4BB0-8B03-105AD1E257FB}"/>
              </a:ext>
            </a:extLst>
          </p:cNvPr>
          <p:cNvSpPr>
            <a:spLocks noGrp="1" noChangeArrowheads="1"/>
          </p:cNvSpPr>
          <p:nvPr>
            <p:ph type="ftr" sz="quarter" idx="3"/>
          </p:nvPr>
        </p:nvSpPr>
        <p:spPr>
          <a:xfrm>
            <a:off x="3124200" y="6245225"/>
            <a:ext cx="2895600" cy="47625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D2178E59-9FC1-430E-A746-28D0A6C062E5}"/>
              </a:ext>
            </a:extLst>
          </p:cNvPr>
          <p:cNvSpPr>
            <a:spLocks noGrp="1" noChangeArrowheads="1"/>
          </p:cNvSpPr>
          <p:nvPr>
            <p:ph type="sldNum" sz="quarter" idx="4"/>
          </p:nvPr>
        </p:nvSpPr>
        <p:spPr>
          <a:xfrm>
            <a:off x="6553200" y="6245225"/>
            <a:ext cx="2133600" cy="476250"/>
          </a:xfrm>
        </p:spPr>
        <p:txBody>
          <a:bodyPr/>
          <a:lstStyle>
            <a:lvl1pPr>
              <a:defRPr/>
            </a:lvl1pPr>
          </a:lstStyle>
          <a:p>
            <a:fld id="{87A13BE6-DB10-449F-956A-9AA32EEB3634}"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1EA1B-7539-48C6-A118-2F945B06F2F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CF1C820-FB2A-42A9-B0BD-CC8C3B042A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1B5DAB-1ED2-4F29-B817-43370974A5FC}"/>
              </a:ext>
            </a:extLst>
          </p:cNvPr>
          <p:cNvSpPr>
            <a:spLocks noGrp="1"/>
          </p:cNvSpPr>
          <p:nvPr>
            <p:ph type="dt" sz="half" idx="10"/>
          </p:nvPr>
        </p:nvSpPr>
        <p:spPr/>
        <p:txBody>
          <a:bodyPr/>
          <a:lstStyle>
            <a:lvl1pPr>
              <a:defRPr/>
            </a:lvl1pPr>
          </a:lstStyle>
          <a:p>
            <a:r>
              <a:rPr lang="zh-CN" altLang="en-US"/>
              <a:t>yn@uestc.edu.cn</a:t>
            </a:r>
            <a:endParaRPr lang="en-US" altLang="zh-CN"/>
          </a:p>
        </p:txBody>
      </p:sp>
      <p:sp>
        <p:nvSpPr>
          <p:cNvPr id="5" name="页脚占位符 4">
            <a:extLst>
              <a:ext uri="{FF2B5EF4-FFF2-40B4-BE49-F238E27FC236}">
                <a16:creationId xmlns:a16="http://schemas.microsoft.com/office/drawing/2014/main" id="{22D1CCAE-031C-4E40-AD45-54B0FBC09D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C483F-DB2B-4AAC-9F1B-EAE782BF9ED2}"/>
              </a:ext>
            </a:extLst>
          </p:cNvPr>
          <p:cNvSpPr>
            <a:spLocks noGrp="1"/>
          </p:cNvSpPr>
          <p:nvPr>
            <p:ph type="sldNum" sz="quarter" idx="12"/>
          </p:nvPr>
        </p:nvSpPr>
        <p:spPr/>
        <p:txBody>
          <a:bodyPr/>
          <a:lstStyle>
            <a:lvl1pPr>
              <a:defRPr/>
            </a:lvl1pPr>
          </a:lstStyle>
          <a:p>
            <a:fld id="{E16DD551-50CB-4307-87A5-9DAD3C1CC92D}" type="slidenum">
              <a:rPr lang="en-US" altLang="zh-CN"/>
              <a:pPr/>
              <a:t>‹#›</a:t>
            </a:fld>
            <a:endParaRPr lang="en-US" altLang="zh-CN"/>
          </a:p>
        </p:txBody>
      </p:sp>
    </p:spTree>
    <p:extLst>
      <p:ext uri="{BB962C8B-B14F-4D97-AF65-F5344CB8AC3E}">
        <p14:creationId xmlns:p14="http://schemas.microsoft.com/office/powerpoint/2010/main" val="3110706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A81398A-5DAB-4883-B377-54F411479012}"/>
              </a:ext>
            </a:extLst>
          </p:cNvPr>
          <p:cNvSpPr>
            <a:spLocks noGrp="1"/>
          </p:cNvSpPr>
          <p:nvPr>
            <p:ph type="title" orient="vert"/>
          </p:nvPr>
        </p:nvSpPr>
        <p:spPr>
          <a:xfrm>
            <a:off x="6696075" y="115888"/>
            <a:ext cx="2124075" cy="619283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B17FB5-95A4-47CD-83B5-D81A5FAD4086}"/>
              </a:ext>
            </a:extLst>
          </p:cNvPr>
          <p:cNvSpPr>
            <a:spLocks noGrp="1"/>
          </p:cNvSpPr>
          <p:nvPr>
            <p:ph type="body" orient="vert" idx="1"/>
          </p:nvPr>
        </p:nvSpPr>
        <p:spPr>
          <a:xfrm>
            <a:off x="323850" y="115888"/>
            <a:ext cx="6219825" cy="6192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D274994-CA8E-4005-81AC-C2C020698F82}"/>
              </a:ext>
            </a:extLst>
          </p:cNvPr>
          <p:cNvSpPr>
            <a:spLocks noGrp="1"/>
          </p:cNvSpPr>
          <p:nvPr>
            <p:ph type="dt" sz="half" idx="10"/>
          </p:nvPr>
        </p:nvSpPr>
        <p:spPr/>
        <p:txBody>
          <a:bodyPr/>
          <a:lstStyle>
            <a:lvl1pPr>
              <a:defRPr/>
            </a:lvl1pPr>
          </a:lstStyle>
          <a:p>
            <a:r>
              <a:rPr lang="zh-CN" altLang="en-US"/>
              <a:t>yn@uestc.edu.cn</a:t>
            </a:r>
            <a:endParaRPr lang="en-US" altLang="zh-CN"/>
          </a:p>
        </p:txBody>
      </p:sp>
      <p:sp>
        <p:nvSpPr>
          <p:cNvPr id="5" name="页脚占位符 4">
            <a:extLst>
              <a:ext uri="{FF2B5EF4-FFF2-40B4-BE49-F238E27FC236}">
                <a16:creationId xmlns:a16="http://schemas.microsoft.com/office/drawing/2014/main" id="{C4246200-9C41-4290-9CC9-232D3AB92F7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272B3FA-E47F-4E6A-B222-31202643E03F}"/>
              </a:ext>
            </a:extLst>
          </p:cNvPr>
          <p:cNvSpPr>
            <a:spLocks noGrp="1"/>
          </p:cNvSpPr>
          <p:nvPr>
            <p:ph type="sldNum" sz="quarter" idx="12"/>
          </p:nvPr>
        </p:nvSpPr>
        <p:spPr/>
        <p:txBody>
          <a:bodyPr/>
          <a:lstStyle>
            <a:lvl1pPr>
              <a:defRPr/>
            </a:lvl1pPr>
          </a:lstStyle>
          <a:p>
            <a:fld id="{B6575DA2-D964-4FD9-B85A-75D8F47F0279}" type="slidenum">
              <a:rPr lang="en-US" altLang="zh-CN"/>
              <a:pPr/>
              <a:t>‹#›</a:t>
            </a:fld>
            <a:endParaRPr lang="en-US" altLang="zh-CN"/>
          </a:p>
        </p:txBody>
      </p:sp>
    </p:spTree>
    <p:extLst>
      <p:ext uri="{BB962C8B-B14F-4D97-AF65-F5344CB8AC3E}">
        <p14:creationId xmlns:p14="http://schemas.microsoft.com/office/powerpoint/2010/main" val="1556366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BF41C-7559-4339-943D-F92EFA3015A2}"/>
              </a:ext>
            </a:extLst>
          </p:cNvPr>
          <p:cNvSpPr>
            <a:spLocks noGrp="1"/>
          </p:cNvSpPr>
          <p:nvPr>
            <p:ph type="title"/>
          </p:nvPr>
        </p:nvSpPr>
        <p:spPr>
          <a:xfrm>
            <a:off x="1447800" y="228600"/>
            <a:ext cx="7086600" cy="6858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83D4B9-B20B-44C4-83BD-3B64E591BA08}"/>
              </a:ext>
            </a:extLst>
          </p:cNvPr>
          <p:cNvSpPr>
            <a:spLocks noGrp="1"/>
          </p:cNvSpPr>
          <p:nvPr>
            <p:ph type="body" sz="half" idx="1"/>
          </p:nvPr>
        </p:nvSpPr>
        <p:spPr>
          <a:xfrm>
            <a:off x="914400" y="1524000"/>
            <a:ext cx="3619500" cy="19843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DF6AFF5-FF49-4620-AD8B-5DAF09F3008A}"/>
              </a:ext>
            </a:extLst>
          </p:cNvPr>
          <p:cNvSpPr>
            <a:spLocks noGrp="1"/>
          </p:cNvSpPr>
          <p:nvPr>
            <p:ph sz="quarter" idx="2"/>
          </p:nvPr>
        </p:nvSpPr>
        <p:spPr>
          <a:xfrm>
            <a:off x="4686300" y="1524000"/>
            <a:ext cx="3619500" cy="9159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a:extLst>
              <a:ext uri="{FF2B5EF4-FFF2-40B4-BE49-F238E27FC236}">
                <a16:creationId xmlns:a16="http://schemas.microsoft.com/office/drawing/2014/main" id="{A8E56860-E5AA-4D6B-B304-B5954FDE8010}"/>
              </a:ext>
            </a:extLst>
          </p:cNvPr>
          <p:cNvSpPr>
            <a:spLocks noGrp="1"/>
          </p:cNvSpPr>
          <p:nvPr>
            <p:ph sz="quarter" idx="3"/>
          </p:nvPr>
        </p:nvSpPr>
        <p:spPr>
          <a:xfrm>
            <a:off x="4686300" y="2592388"/>
            <a:ext cx="3619500" cy="9159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a:extLst>
              <a:ext uri="{FF2B5EF4-FFF2-40B4-BE49-F238E27FC236}">
                <a16:creationId xmlns:a16="http://schemas.microsoft.com/office/drawing/2014/main" id="{AA2294A7-C3F7-4B17-88B4-1F296DA83338}"/>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536F300-43FA-47F6-8C32-02B14D76FE5F}"/>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AFDBEFB-2845-49CA-BE7F-81C1F2310F89}"/>
              </a:ext>
            </a:extLst>
          </p:cNvPr>
          <p:cNvSpPr>
            <a:spLocks noGrp="1"/>
          </p:cNvSpPr>
          <p:nvPr>
            <p:ph type="sldNum" sz="quarter" idx="12"/>
          </p:nvPr>
        </p:nvSpPr>
        <p:spPr>
          <a:xfrm>
            <a:off x="6553200" y="6248400"/>
            <a:ext cx="1905000" cy="457200"/>
          </a:xfrm>
        </p:spPr>
        <p:txBody>
          <a:bodyPr/>
          <a:lstStyle>
            <a:lvl1pPr>
              <a:defRPr/>
            </a:lvl1pPr>
          </a:lstStyle>
          <a:p>
            <a:fld id="{1C06F254-2138-4EE6-B909-73F0076263DC}" type="slidenum">
              <a:rPr lang="en-US" altLang="zh-CN"/>
              <a:pPr/>
              <a:t>‹#›</a:t>
            </a:fld>
            <a:endParaRPr lang="en-US" altLang="zh-CN"/>
          </a:p>
        </p:txBody>
      </p:sp>
    </p:spTree>
    <p:extLst>
      <p:ext uri="{BB962C8B-B14F-4D97-AF65-F5344CB8AC3E}">
        <p14:creationId xmlns:p14="http://schemas.microsoft.com/office/powerpoint/2010/main" val="344607572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图表占位符 2"/>
          <p:cNvSpPr>
            <a:spLocks noGrp="1"/>
          </p:cNvSpPr>
          <p:nvPr>
            <p:ph type="chart" idx="1"/>
          </p:nvPr>
        </p:nvSpPr>
        <p:spPr/>
        <p:txBody>
          <a:bodyPr/>
          <a:lstStyle/>
          <a:p>
            <a:endParaRPr lang="zh-CN" altLang="en-US"/>
          </a:p>
        </p:txBody>
      </p:sp>
      <p:sp>
        <p:nvSpPr>
          <p:cNvPr id="4" name="日期占位符 3"/>
          <p:cNvSpPr>
            <a:spLocks noGrp="1"/>
          </p:cNvSpPr>
          <p:nvPr>
            <p:ph type="dt" sz="half" idx="10"/>
          </p:nvPr>
        </p:nvSpPr>
        <p:spPr/>
        <p:txBody>
          <a:bodyPr/>
          <a:lstStyle/>
          <a:p>
            <a:pPr lvl="0" eaLnBrk="0" hangingPunct="0"/>
            <a:endParaRPr lang="zh-CN" altLang="en-US" dirty="0"/>
          </a:p>
        </p:txBody>
      </p:sp>
      <p:sp>
        <p:nvSpPr>
          <p:cNvPr id="5" name="页脚占位符 4"/>
          <p:cNvSpPr>
            <a:spLocks noGrp="1"/>
          </p:cNvSpPr>
          <p:nvPr>
            <p:ph type="ftr" sz="quarter" idx="11"/>
          </p:nvPr>
        </p:nvSpPr>
        <p:spPr/>
        <p:txBody>
          <a:bodyPr/>
          <a:lstStyle/>
          <a:p>
            <a:pPr lvl="0" eaLnBrk="0" hangingPunct="0"/>
            <a:endParaRPr lang="zh-CN" dirty="0"/>
          </a:p>
        </p:txBody>
      </p:sp>
      <p:sp>
        <p:nvSpPr>
          <p:cNvPr id="6" name="灯片编号占位符 5"/>
          <p:cNvSpPr>
            <a:spLocks noGrp="1"/>
          </p:cNvSpPr>
          <p:nvPr>
            <p:ph type="sldNum" sz="quarter" idx="12"/>
          </p:nvPr>
        </p:nvSpPr>
        <p:spPr/>
        <p:txBody>
          <a:bodyPr/>
          <a:lstStyle/>
          <a:p>
            <a:pPr lvl="0" eaLnBrk="0" hangingPunct="0"/>
            <a:fld id="{9A0DB2DC-4C9A-4742-B13C-FB6460FD3503}" type="slidenum">
              <a:rPr lang="en-US" altLang="zh-CN" dirty="0"/>
              <a:t>‹#›</a:t>
            </a:fld>
            <a:endParaRPr lang="zh-CN" dirty="0"/>
          </a:p>
        </p:txBody>
      </p:sp>
    </p:spTree>
    <p:extLst>
      <p:ext uri="{BB962C8B-B14F-4D97-AF65-F5344CB8AC3E}">
        <p14:creationId xmlns:p14="http://schemas.microsoft.com/office/powerpoint/2010/main" val="2376685024"/>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未命名"/>
          <p:cNvPicPr>
            <a:picLocks noChangeAspect="1" noChangeArrowheads="1"/>
          </p:cNvPicPr>
          <p:nvPr/>
        </p:nvPicPr>
        <p:blipFill>
          <a:blip r:embed="rId2"/>
          <a:srcRect/>
          <a:stretch>
            <a:fillRect/>
          </a:stretch>
        </p:blipFill>
        <p:spPr bwMode="auto">
          <a:xfrm>
            <a:off x="0" y="5734050"/>
            <a:ext cx="9144000" cy="1123950"/>
          </a:xfrm>
          <a:prstGeom prst="rect">
            <a:avLst/>
          </a:prstGeom>
          <a:noFill/>
          <a:ln w="9525">
            <a:noFill/>
            <a:miter lim="800000"/>
            <a:headEnd/>
            <a:tailEnd/>
          </a:ln>
        </p:spPr>
      </p:pic>
      <p:pic>
        <p:nvPicPr>
          <p:cNvPr id="5" name="Picture 2" descr="index08_01"/>
          <p:cNvPicPr>
            <a:picLocks noChangeAspect="1" noChangeArrowheads="1"/>
          </p:cNvPicPr>
          <p:nvPr/>
        </p:nvPicPr>
        <p:blipFill>
          <a:blip r:embed="rId3"/>
          <a:srcRect/>
          <a:stretch>
            <a:fillRect/>
          </a:stretch>
        </p:blipFill>
        <p:spPr bwMode="auto">
          <a:xfrm>
            <a:off x="0" y="0"/>
            <a:ext cx="2571750" cy="628650"/>
          </a:xfrm>
          <a:prstGeom prst="rect">
            <a:avLst/>
          </a:prstGeom>
          <a:noFill/>
          <a:ln w="9525">
            <a:noFill/>
            <a:miter lim="800000"/>
            <a:headEnd/>
            <a:tailEnd/>
          </a:ln>
        </p:spPr>
      </p:pic>
      <p:pic>
        <p:nvPicPr>
          <p:cNvPr id="6" name="Picture 10" descr="USTC校徽"/>
          <p:cNvPicPr>
            <a:picLocks noChangeAspect="1" noChangeArrowheads="1"/>
          </p:cNvPicPr>
          <p:nvPr/>
        </p:nvPicPr>
        <p:blipFill>
          <a:blip r:embed="rId4"/>
          <a:srcRect/>
          <a:stretch>
            <a:fillRect/>
          </a:stretch>
        </p:blipFill>
        <p:spPr bwMode="auto">
          <a:xfrm>
            <a:off x="827088" y="3786188"/>
            <a:ext cx="2274887" cy="1517650"/>
          </a:xfrm>
          <a:prstGeom prst="rect">
            <a:avLst/>
          </a:prstGeom>
          <a:noFill/>
          <a:ln w="9525">
            <a:noFill/>
            <a:miter lim="800000"/>
            <a:headEnd/>
            <a:tailEnd/>
          </a:ln>
        </p:spPr>
      </p:pic>
      <p:sp>
        <p:nvSpPr>
          <p:cNvPr id="58372" name="Rectangle 4"/>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58373" name="Rectangle 5"/>
          <p:cNvSpPr>
            <a:spLocks noGrp="1" noChangeArrowheads="1"/>
          </p:cNvSpPr>
          <p:nvPr>
            <p:ph type="subTitle" idx="1"/>
          </p:nvPr>
        </p:nvSpPr>
        <p:spPr>
          <a:xfrm>
            <a:off x="2339975" y="3789363"/>
            <a:ext cx="6400800" cy="1752600"/>
          </a:xfrm>
        </p:spPr>
        <p:txBody>
          <a:bodyPr/>
          <a:lstStyle>
            <a:lvl1pPr marL="0" indent="0" algn="ctr">
              <a:buFont typeface="Wingdings" panose="05000000000000000000" pitchFamily="2" charset="2"/>
              <a:buNone/>
              <a:defRPr>
                <a:solidFill>
                  <a:srgbClr val="000099"/>
                </a:solidFill>
              </a:defRPr>
            </a:lvl1pPr>
          </a:lstStyle>
          <a:p>
            <a:r>
              <a:rPr lang="zh-CN" altLang="en-US"/>
              <a:t>单击此处编辑母版副标题样式</a:t>
            </a:r>
          </a:p>
        </p:txBody>
      </p:sp>
      <p:sp>
        <p:nvSpPr>
          <p:cNvPr id="7" name="Rectangle 6"/>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D11ED763-10E8-4189-914D-DD05C7648F76}" type="datetime1">
              <a:rPr lang="zh-CN" altLang="en-US"/>
              <a:t>2019-09-10</a:t>
            </a:fld>
            <a:endParaRPr lang="zh-CN" altLang="en-US"/>
          </a:p>
        </p:txBody>
      </p:sp>
      <p:sp>
        <p:nvSpPr>
          <p:cNvPr id="8" name="Rectangle 7"/>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zh-CN" altLang="en-US"/>
          </a:p>
        </p:txBody>
      </p:sp>
      <p:sp>
        <p:nvSpPr>
          <p:cNvPr id="9" name="Rectangle 8"/>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E51D5C70-3A92-4C2F-AC14-C61AFAF6201A}" type="slidenum">
              <a:rPr lang="zh-CN" altLang="en-US"/>
              <a:t>‹#›</a:t>
            </a:fld>
            <a:endParaRPr lang="zh-CN" altLang="en-US"/>
          </a:p>
        </p:txBody>
      </p:sp>
    </p:spTree>
    <p:extLst>
      <p:ext uri="{BB962C8B-B14F-4D97-AF65-F5344CB8AC3E}">
        <p14:creationId xmlns:p14="http://schemas.microsoft.com/office/powerpoint/2010/main" val="216395530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a:defRPr/>
            </a:lvl1pPr>
            <a:lvl2pPr eaLnBrk="1">
              <a:defRPr/>
            </a:lvl2pPr>
            <a:lvl3pPr eaLnBrk="1">
              <a:defRPr/>
            </a:lvl3pPr>
            <a:lvl4pPr eaLnBrk="1">
              <a:defRPr/>
            </a:lvl4pPr>
            <a:lvl5pPr eaLnBrk="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6"/>
          <p:cNvSpPr>
            <a:spLocks noGrp="1" noChangeArrowheads="1"/>
          </p:cNvSpPr>
          <p:nvPr>
            <p:ph type="dt" sz="half" idx="10"/>
          </p:nvPr>
        </p:nvSpPr>
        <p:spPr/>
        <p:txBody>
          <a:bodyPr/>
          <a:lstStyle>
            <a:lvl1pPr>
              <a:defRPr/>
            </a:lvl1pPr>
          </a:lstStyle>
          <a:p>
            <a:pPr>
              <a:defRPr/>
            </a:pPr>
            <a:fld id="{0E3B409E-19AE-4D42-A42A-7F55676F515A}" type="datetime1">
              <a:rPr lang="zh-CN" altLang="en-US"/>
              <a:t>2019-09-10</a:t>
            </a:fld>
            <a:endParaRPr lang="zh-CN" altLang="en-US"/>
          </a:p>
        </p:txBody>
      </p:sp>
      <p:sp>
        <p:nvSpPr>
          <p:cNvPr id="5" name="Rectangle 7"/>
          <p:cNvSpPr>
            <a:spLocks noGrp="1" noChangeArrowheads="1"/>
          </p:cNvSpPr>
          <p:nvPr>
            <p:ph type="ftr" sz="quarter" idx="11"/>
          </p:nvPr>
        </p:nvSpPr>
        <p:spPr/>
        <p:txBody>
          <a:bodyPr/>
          <a:lstStyle>
            <a:lvl1pPr>
              <a:defRPr/>
            </a:lvl1pPr>
          </a:lstStyle>
          <a:p>
            <a:pPr>
              <a:defRPr/>
            </a:pPr>
            <a:endParaRPr lang="zh-CN" altLang="en-US"/>
          </a:p>
        </p:txBody>
      </p:sp>
      <p:sp>
        <p:nvSpPr>
          <p:cNvPr id="6" name="Rectangle 8"/>
          <p:cNvSpPr>
            <a:spLocks noGrp="1" noChangeArrowheads="1"/>
          </p:cNvSpPr>
          <p:nvPr>
            <p:ph type="sldNum" sz="quarter" idx="12"/>
          </p:nvPr>
        </p:nvSpPr>
        <p:spPr/>
        <p:txBody>
          <a:bodyPr/>
          <a:lstStyle>
            <a:lvl1pPr>
              <a:defRPr/>
            </a:lvl1pPr>
          </a:lstStyle>
          <a:p>
            <a:pPr>
              <a:defRPr/>
            </a:pPr>
            <a:fld id="{E5E81690-5925-4742-9A8E-042F2E7C6D4D}" type="slidenum">
              <a:rPr lang="zh-CN" altLang="en-US"/>
              <a:t>‹#›</a:t>
            </a:fld>
            <a:endParaRPr lang="zh-CN" altLang="en-US"/>
          </a:p>
        </p:txBody>
      </p:sp>
    </p:spTree>
    <p:extLst>
      <p:ext uri="{BB962C8B-B14F-4D97-AF65-F5344CB8AC3E}">
        <p14:creationId xmlns:p14="http://schemas.microsoft.com/office/powerpoint/2010/main" val="219160633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p:txBody>
          <a:bodyPr/>
          <a:lstStyle>
            <a:lvl1pPr>
              <a:defRPr/>
            </a:lvl1pPr>
          </a:lstStyle>
          <a:p>
            <a:pPr>
              <a:defRPr/>
            </a:pPr>
            <a:fld id="{C77053E6-5253-4E0F-AC37-55A1CA955E87}" type="datetime1">
              <a:rPr lang="zh-CN" altLang="en-US"/>
              <a:t>2019-09-10</a:t>
            </a:fld>
            <a:endParaRPr lang="zh-CN" altLang="en-US"/>
          </a:p>
        </p:txBody>
      </p:sp>
      <p:sp>
        <p:nvSpPr>
          <p:cNvPr id="5" name="Rectangle 7"/>
          <p:cNvSpPr>
            <a:spLocks noGrp="1" noChangeArrowheads="1"/>
          </p:cNvSpPr>
          <p:nvPr>
            <p:ph type="ftr" sz="quarter" idx="11"/>
          </p:nvPr>
        </p:nvSpPr>
        <p:spPr/>
        <p:txBody>
          <a:bodyPr/>
          <a:lstStyle>
            <a:lvl1pPr>
              <a:defRPr/>
            </a:lvl1pPr>
          </a:lstStyle>
          <a:p>
            <a:pPr>
              <a:defRPr/>
            </a:pPr>
            <a:endParaRPr lang="zh-CN" altLang="en-US"/>
          </a:p>
        </p:txBody>
      </p:sp>
      <p:sp>
        <p:nvSpPr>
          <p:cNvPr id="6" name="Rectangle 8"/>
          <p:cNvSpPr>
            <a:spLocks noGrp="1" noChangeArrowheads="1"/>
          </p:cNvSpPr>
          <p:nvPr>
            <p:ph type="sldNum" sz="quarter" idx="12"/>
          </p:nvPr>
        </p:nvSpPr>
        <p:spPr/>
        <p:txBody>
          <a:bodyPr/>
          <a:lstStyle>
            <a:lvl1pPr>
              <a:defRPr/>
            </a:lvl1pPr>
          </a:lstStyle>
          <a:p>
            <a:pPr>
              <a:defRPr/>
            </a:pPr>
            <a:fld id="{414CFACF-E961-40F0-8D21-E35903C3B989}" type="slidenum">
              <a:rPr lang="zh-CN" altLang="en-US"/>
              <a:t>‹#›</a:t>
            </a:fld>
            <a:endParaRPr lang="zh-CN" altLang="en-US"/>
          </a:p>
        </p:txBody>
      </p:sp>
    </p:spTree>
    <p:extLst>
      <p:ext uri="{BB962C8B-B14F-4D97-AF65-F5344CB8AC3E}">
        <p14:creationId xmlns:p14="http://schemas.microsoft.com/office/powerpoint/2010/main" val="2738303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50825" y="1844675"/>
            <a:ext cx="4275138" cy="4287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78363" y="1844675"/>
            <a:ext cx="4276725" cy="4287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pPr>
              <a:defRPr/>
            </a:pPr>
            <a:fld id="{1FAB941A-5778-4053-92E4-80A4ED52FBA6}" type="datetime1">
              <a:rPr lang="zh-CN" altLang="en-US"/>
              <a:t>2019-09-10</a:t>
            </a:fld>
            <a:endParaRPr lang="zh-CN" altLang="en-US"/>
          </a:p>
        </p:txBody>
      </p:sp>
      <p:sp>
        <p:nvSpPr>
          <p:cNvPr id="6" name="Rectangle 7"/>
          <p:cNvSpPr>
            <a:spLocks noGrp="1" noChangeArrowheads="1"/>
          </p:cNvSpPr>
          <p:nvPr>
            <p:ph type="ftr" sz="quarter" idx="11"/>
          </p:nvPr>
        </p:nvSpPr>
        <p:spPr/>
        <p:txBody>
          <a:bodyPr/>
          <a:lstStyle>
            <a:lvl1pPr>
              <a:defRPr/>
            </a:lvl1pPr>
          </a:lstStyle>
          <a:p>
            <a:pPr>
              <a:defRPr/>
            </a:pPr>
            <a:endParaRPr lang="zh-CN" altLang="en-US"/>
          </a:p>
        </p:txBody>
      </p:sp>
      <p:sp>
        <p:nvSpPr>
          <p:cNvPr id="7" name="Rectangle 8"/>
          <p:cNvSpPr>
            <a:spLocks noGrp="1" noChangeArrowheads="1"/>
          </p:cNvSpPr>
          <p:nvPr>
            <p:ph type="sldNum" sz="quarter" idx="12"/>
          </p:nvPr>
        </p:nvSpPr>
        <p:spPr/>
        <p:txBody>
          <a:bodyPr/>
          <a:lstStyle>
            <a:lvl1pPr>
              <a:defRPr/>
            </a:lvl1pPr>
          </a:lstStyle>
          <a:p>
            <a:pPr>
              <a:defRPr/>
            </a:pPr>
            <a:fld id="{6C0F19B3-DD3E-4A27-8334-7E83CD01B1F7}" type="slidenum">
              <a:rPr lang="zh-CN" altLang="en-US"/>
              <a:t>‹#›</a:t>
            </a:fld>
            <a:endParaRPr lang="zh-CN" altLang="en-US"/>
          </a:p>
        </p:txBody>
      </p:sp>
    </p:spTree>
    <p:extLst>
      <p:ext uri="{BB962C8B-B14F-4D97-AF65-F5344CB8AC3E}">
        <p14:creationId xmlns:p14="http://schemas.microsoft.com/office/powerpoint/2010/main" val="353946195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p:txBody>
          <a:bodyPr/>
          <a:lstStyle>
            <a:lvl1pPr>
              <a:defRPr/>
            </a:lvl1pPr>
          </a:lstStyle>
          <a:p>
            <a:pPr>
              <a:defRPr/>
            </a:pPr>
            <a:fld id="{46BAF2B6-3F1B-4593-AD5C-DE826B19F37E}" type="datetime1">
              <a:rPr lang="zh-CN" altLang="en-US"/>
              <a:t>2019-09-10</a:t>
            </a:fld>
            <a:endParaRPr lang="zh-CN" altLang="en-US"/>
          </a:p>
        </p:txBody>
      </p:sp>
      <p:sp>
        <p:nvSpPr>
          <p:cNvPr id="8" name="Rectangle 7"/>
          <p:cNvSpPr>
            <a:spLocks noGrp="1" noChangeArrowheads="1"/>
          </p:cNvSpPr>
          <p:nvPr>
            <p:ph type="ftr" sz="quarter" idx="11"/>
          </p:nvPr>
        </p:nvSpPr>
        <p:spPr/>
        <p:txBody>
          <a:bodyPr/>
          <a:lstStyle>
            <a:lvl1pPr>
              <a:defRPr/>
            </a:lvl1pPr>
          </a:lstStyle>
          <a:p>
            <a:pPr>
              <a:defRPr/>
            </a:pPr>
            <a:endParaRPr lang="zh-CN" altLang="en-US"/>
          </a:p>
        </p:txBody>
      </p:sp>
      <p:sp>
        <p:nvSpPr>
          <p:cNvPr id="9" name="Rectangle 8"/>
          <p:cNvSpPr>
            <a:spLocks noGrp="1" noChangeArrowheads="1"/>
          </p:cNvSpPr>
          <p:nvPr>
            <p:ph type="sldNum" sz="quarter" idx="12"/>
          </p:nvPr>
        </p:nvSpPr>
        <p:spPr/>
        <p:txBody>
          <a:bodyPr/>
          <a:lstStyle>
            <a:lvl1pPr>
              <a:defRPr/>
            </a:lvl1pPr>
          </a:lstStyle>
          <a:p>
            <a:pPr>
              <a:defRPr/>
            </a:pPr>
            <a:fld id="{1B278E54-B128-4255-937D-816417E3DA08}" type="slidenum">
              <a:rPr lang="zh-CN" altLang="en-US"/>
              <a:t>‹#›</a:t>
            </a:fld>
            <a:endParaRPr lang="zh-CN" altLang="en-US"/>
          </a:p>
        </p:txBody>
      </p:sp>
    </p:spTree>
    <p:extLst>
      <p:ext uri="{BB962C8B-B14F-4D97-AF65-F5344CB8AC3E}">
        <p14:creationId xmlns:p14="http://schemas.microsoft.com/office/powerpoint/2010/main" val="121385860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p:txBody>
          <a:bodyPr/>
          <a:lstStyle>
            <a:lvl1pPr>
              <a:defRPr/>
            </a:lvl1pPr>
          </a:lstStyle>
          <a:p>
            <a:pPr>
              <a:defRPr/>
            </a:pPr>
            <a:fld id="{4308D15A-DE33-42A4-A4C9-6A112F756E8E}" type="datetime1">
              <a:rPr lang="zh-CN" altLang="en-US"/>
              <a:t>2019-09-10</a:t>
            </a:fld>
            <a:endParaRPr lang="zh-CN" altLang="en-US"/>
          </a:p>
        </p:txBody>
      </p:sp>
      <p:sp>
        <p:nvSpPr>
          <p:cNvPr id="4" name="Rectangle 7"/>
          <p:cNvSpPr>
            <a:spLocks noGrp="1" noChangeArrowheads="1"/>
          </p:cNvSpPr>
          <p:nvPr>
            <p:ph type="ftr" sz="quarter" idx="11"/>
          </p:nvPr>
        </p:nvSpPr>
        <p:spPr/>
        <p:txBody>
          <a:bodyPr/>
          <a:lstStyle>
            <a:lvl1pPr>
              <a:defRPr/>
            </a:lvl1pPr>
          </a:lstStyle>
          <a:p>
            <a:pPr>
              <a:defRPr/>
            </a:pPr>
            <a:endParaRPr lang="zh-CN" altLang="en-US"/>
          </a:p>
        </p:txBody>
      </p:sp>
      <p:sp>
        <p:nvSpPr>
          <p:cNvPr id="5" name="Rectangle 8"/>
          <p:cNvSpPr>
            <a:spLocks noGrp="1" noChangeArrowheads="1"/>
          </p:cNvSpPr>
          <p:nvPr>
            <p:ph type="sldNum" sz="quarter" idx="12"/>
          </p:nvPr>
        </p:nvSpPr>
        <p:spPr/>
        <p:txBody>
          <a:bodyPr/>
          <a:lstStyle>
            <a:lvl1pPr>
              <a:defRPr/>
            </a:lvl1pPr>
          </a:lstStyle>
          <a:p>
            <a:pPr>
              <a:defRPr/>
            </a:pPr>
            <a:fld id="{10791474-FBDF-4BA4-AA6F-E979AA21E0D0}" type="slidenum">
              <a:rPr lang="zh-CN" altLang="en-US"/>
              <a:t>‹#›</a:t>
            </a:fld>
            <a:endParaRPr lang="zh-CN" altLang="en-US"/>
          </a:p>
        </p:txBody>
      </p:sp>
    </p:spTree>
    <p:extLst>
      <p:ext uri="{BB962C8B-B14F-4D97-AF65-F5344CB8AC3E}">
        <p14:creationId xmlns:p14="http://schemas.microsoft.com/office/powerpoint/2010/main" val="233787453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36D96F-A1FB-4EA5-9F43-CE0BBF46D2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FDED1A-E9C1-4454-A823-469B46C4C2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F228915-E411-4EE2-9260-974C1482AB17}"/>
              </a:ext>
            </a:extLst>
          </p:cNvPr>
          <p:cNvSpPr>
            <a:spLocks noGrp="1"/>
          </p:cNvSpPr>
          <p:nvPr>
            <p:ph type="dt" sz="half" idx="10"/>
          </p:nvPr>
        </p:nvSpPr>
        <p:spPr/>
        <p:txBody>
          <a:bodyPr/>
          <a:lstStyle>
            <a:lvl1pPr>
              <a:defRPr/>
            </a:lvl1pPr>
          </a:lstStyle>
          <a:p>
            <a:r>
              <a:rPr lang="zh-CN" altLang="en-US"/>
              <a:t>yn@uestc.edu.cn</a:t>
            </a:r>
            <a:endParaRPr lang="en-US" altLang="zh-CN"/>
          </a:p>
        </p:txBody>
      </p:sp>
      <p:sp>
        <p:nvSpPr>
          <p:cNvPr id="5" name="页脚占位符 4">
            <a:extLst>
              <a:ext uri="{FF2B5EF4-FFF2-40B4-BE49-F238E27FC236}">
                <a16:creationId xmlns:a16="http://schemas.microsoft.com/office/drawing/2014/main" id="{7303A6F6-6247-47D3-9E71-99C0DCC9879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0D4977A-D371-4E12-869C-FE03C846BC6E}"/>
              </a:ext>
            </a:extLst>
          </p:cNvPr>
          <p:cNvSpPr>
            <a:spLocks noGrp="1"/>
          </p:cNvSpPr>
          <p:nvPr>
            <p:ph type="sldNum" sz="quarter" idx="12"/>
          </p:nvPr>
        </p:nvSpPr>
        <p:spPr/>
        <p:txBody>
          <a:bodyPr/>
          <a:lstStyle>
            <a:lvl1pPr>
              <a:defRPr/>
            </a:lvl1pPr>
          </a:lstStyle>
          <a:p>
            <a:fld id="{3C1D4091-8F8A-415A-9CA3-45B4FE169C49}" type="slidenum">
              <a:rPr lang="en-US" altLang="zh-CN"/>
              <a:pPr/>
              <a:t>‹#›</a:t>
            </a:fld>
            <a:endParaRPr lang="en-US" altLang="zh-CN"/>
          </a:p>
        </p:txBody>
      </p:sp>
    </p:spTree>
    <p:extLst>
      <p:ext uri="{BB962C8B-B14F-4D97-AF65-F5344CB8AC3E}">
        <p14:creationId xmlns:p14="http://schemas.microsoft.com/office/powerpoint/2010/main" val="27921617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fld id="{EDB1B386-E560-46C7-83D8-CDC089CF6933}" type="datetime1">
              <a:rPr lang="zh-CN" altLang="en-US"/>
              <a:t>2019-09-10</a:t>
            </a:fld>
            <a:endParaRPr lang="zh-CN" altLang="en-US"/>
          </a:p>
        </p:txBody>
      </p:sp>
      <p:sp>
        <p:nvSpPr>
          <p:cNvPr id="3" name="Rectangle 7"/>
          <p:cNvSpPr>
            <a:spLocks noGrp="1" noChangeArrowheads="1"/>
          </p:cNvSpPr>
          <p:nvPr>
            <p:ph type="ftr" sz="quarter" idx="11"/>
          </p:nvPr>
        </p:nvSpPr>
        <p:spPr/>
        <p:txBody>
          <a:bodyPr/>
          <a:lstStyle>
            <a:lvl1pPr>
              <a:defRPr/>
            </a:lvl1pPr>
          </a:lstStyle>
          <a:p>
            <a:pPr>
              <a:defRPr/>
            </a:pPr>
            <a:endParaRPr lang="zh-CN" altLang="en-US"/>
          </a:p>
        </p:txBody>
      </p:sp>
      <p:sp>
        <p:nvSpPr>
          <p:cNvPr id="4" name="Rectangle 8"/>
          <p:cNvSpPr>
            <a:spLocks noGrp="1" noChangeArrowheads="1"/>
          </p:cNvSpPr>
          <p:nvPr>
            <p:ph type="sldNum" sz="quarter" idx="12"/>
          </p:nvPr>
        </p:nvSpPr>
        <p:spPr/>
        <p:txBody>
          <a:bodyPr/>
          <a:lstStyle>
            <a:lvl1pPr>
              <a:defRPr/>
            </a:lvl1pPr>
          </a:lstStyle>
          <a:p>
            <a:pPr>
              <a:defRPr/>
            </a:pPr>
            <a:fld id="{A480057B-C101-469C-A3D3-F08E33781503}" type="slidenum">
              <a:rPr lang="zh-CN" altLang="en-US"/>
              <a:t>‹#›</a:t>
            </a:fld>
            <a:endParaRPr lang="zh-CN" altLang="en-US"/>
          </a:p>
        </p:txBody>
      </p:sp>
    </p:spTree>
    <p:extLst>
      <p:ext uri="{BB962C8B-B14F-4D97-AF65-F5344CB8AC3E}">
        <p14:creationId xmlns:p14="http://schemas.microsoft.com/office/powerpoint/2010/main" val="15787879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fld id="{A572C984-FEB8-431B-9BB6-DBEDA9B37B83}" type="datetime1">
              <a:rPr lang="zh-CN" altLang="en-US"/>
              <a:t>2019-09-10</a:t>
            </a:fld>
            <a:endParaRPr lang="zh-CN" altLang="en-US"/>
          </a:p>
        </p:txBody>
      </p:sp>
      <p:sp>
        <p:nvSpPr>
          <p:cNvPr id="6" name="Rectangle 7"/>
          <p:cNvSpPr>
            <a:spLocks noGrp="1" noChangeArrowheads="1"/>
          </p:cNvSpPr>
          <p:nvPr>
            <p:ph type="ftr" sz="quarter" idx="11"/>
          </p:nvPr>
        </p:nvSpPr>
        <p:spPr/>
        <p:txBody>
          <a:bodyPr/>
          <a:lstStyle>
            <a:lvl1pPr>
              <a:defRPr/>
            </a:lvl1pPr>
          </a:lstStyle>
          <a:p>
            <a:pPr>
              <a:defRPr/>
            </a:pPr>
            <a:endParaRPr lang="zh-CN" altLang="en-US"/>
          </a:p>
        </p:txBody>
      </p:sp>
      <p:sp>
        <p:nvSpPr>
          <p:cNvPr id="7" name="Rectangle 8"/>
          <p:cNvSpPr>
            <a:spLocks noGrp="1" noChangeArrowheads="1"/>
          </p:cNvSpPr>
          <p:nvPr>
            <p:ph type="sldNum" sz="quarter" idx="12"/>
          </p:nvPr>
        </p:nvSpPr>
        <p:spPr/>
        <p:txBody>
          <a:bodyPr/>
          <a:lstStyle>
            <a:lvl1pPr>
              <a:defRPr/>
            </a:lvl1pPr>
          </a:lstStyle>
          <a:p>
            <a:pPr>
              <a:defRPr/>
            </a:pPr>
            <a:fld id="{9B06454C-5A77-4797-BD09-A5E0D46A43F9}" type="slidenum">
              <a:rPr lang="zh-CN" altLang="en-US"/>
              <a:t>‹#›</a:t>
            </a:fld>
            <a:endParaRPr lang="zh-CN" altLang="en-US"/>
          </a:p>
        </p:txBody>
      </p:sp>
    </p:spTree>
    <p:extLst>
      <p:ext uri="{BB962C8B-B14F-4D97-AF65-F5344CB8AC3E}">
        <p14:creationId xmlns:p14="http://schemas.microsoft.com/office/powerpoint/2010/main" val="20882575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fld id="{7F9A2F00-164A-4B62-9D4D-BDFF54F86CA3}" type="datetime1">
              <a:rPr lang="zh-CN" altLang="en-US"/>
              <a:t>2019-09-10</a:t>
            </a:fld>
            <a:endParaRPr lang="zh-CN" altLang="en-US"/>
          </a:p>
        </p:txBody>
      </p:sp>
      <p:sp>
        <p:nvSpPr>
          <p:cNvPr id="6" name="Rectangle 7"/>
          <p:cNvSpPr>
            <a:spLocks noGrp="1" noChangeArrowheads="1"/>
          </p:cNvSpPr>
          <p:nvPr>
            <p:ph type="ftr" sz="quarter" idx="11"/>
          </p:nvPr>
        </p:nvSpPr>
        <p:spPr/>
        <p:txBody>
          <a:bodyPr/>
          <a:lstStyle>
            <a:lvl1pPr>
              <a:defRPr/>
            </a:lvl1pPr>
          </a:lstStyle>
          <a:p>
            <a:pPr>
              <a:defRPr/>
            </a:pPr>
            <a:endParaRPr lang="zh-CN" altLang="en-US"/>
          </a:p>
        </p:txBody>
      </p:sp>
      <p:sp>
        <p:nvSpPr>
          <p:cNvPr id="7" name="Rectangle 8"/>
          <p:cNvSpPr>
            <a:spLocks noGrp="1" noChangeArrowheads="1"/>
          </p:cNvSpPr>
          <p:nvPr>
            <p:ph type="sldNum" sz="quarter" idx="12"/>
          </p:nvPr>
        </p:nvSpPr>
        <p:spPr/>
        <p:txBody>
          <a:bodyPr/>
          <a:lstStyle>
            <a:lvl1pPr>
              <a:defRPr/>
            </a:lvl1pPr>
          </a:lstStyle>
          <a:p>
            <a:pPr>
              <a:defRPr/>
            </a:pPr>
            <a:fld id="{B438B80F-91FB-4F9C-AFB7-1C32B36BF86B}" type="slidenum">
              <a:rPr lang="zh-CN" altLang="en-US"/>
              <a:t>‹#›</a:t>
            </a:fld>
            <a:endParaRPr lang="zh-CN" altLang="en-US"/>
          </a:p>
        </p:txBody>
      </p:sp>
    </p:spTree>
    <p:extLst>
      <p:ext uri="{BB962C8B-B14F-4D97-AF65-F5344CB8AC3E}">
        <p14:creationId xmlns:p14="http://schemas.microsoft.com/office/powerpoint/2010/main" val="71343438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fld id="{AD80B905-6FD5-4B41-A7D8-F21DA2217688}" type="datetime1">
              <a:rPr lang="zh-CN" altLang="en-US"/>
              <a:t>2019-09-10</a:t>
            </a:fld>
            <a:endParaRPr lang="zh-CN" altLang="en-US"/>
          </a:p>
        </p:txBody>
      </p:sp>
      <p:sp>
        <p:nvSpPr>
          <p:cNvPr id="5" name="Rectangle 7"/>
          <p:cNvSpPr>
            <a:spLocks noGrp="1" noChangeArrowheads="1"/>
          </p:cNvSpPr>
          <p:nvPr>
            <p:ph type="ftr" sz="quarter" idx="11"/>
          </p:nvPr>
        </p:nvSpPr>
        <p:spPr/>
        <p:txBody>
          <a:bodyPr/>
          <a:lstStyle>
            <a:lvl1pPr>
              <a:defRPr/>
            </a:lvl1pPr>
          </a:lstStyle>
          <a:p>
            <a:pPr>
              <a:defRPr/>
            </a:pPr>
            <a:endParaRPr lang="zh-CN" altLang="en-US"/>
          </a:p>
        </p:txBody>
      </p:sp>
      <p:sp>
        <p:nvSpPr>
          <p:cNvPr id="6" name="Rectangle 8"/>
          <p:cNvSpPr>
            <a:spLocks noGrp="1" noChangeArrowheads="1"/>
          </p:cNvSpPr>
          <p:nvPr>
            <p:ph type="sldNum" sz="quarter" idx="12"/>
          </p:nvPr>
        </p:nvSpPr>
        <p:spPr/>
        <p:txBody>
          <a:bodyPr/>
          <a:lstStyle>
            <a:lvl1pPr>
              <a:defRPr/>
            </a:lvl1pPr>
          </a:lstStyle>
          <a:p>
            <a:pPr>
              <a:defRPr/>
            </a:pPr>
            <a:fld id="{9BB2C36C-85E1-4061-95DB-936564EA473F}" type="slidenum">
              <a:rPr lang="zh-CN" altLang="en-US"/>
              <a:t>‹#›</a:t>
            </a:fld>
            <a:endParaRPr lang="zh-CN" altLang="en-US"/>
          </a:p>
        </p:txBody>
      </p:sp>
    </p:spTree>
    <p:extLst>
      <p:ext uri="{BB962C8B-B14F-4D97-AF65-F5344CB8AC3E}">
        <p14:creationId xmlns:p14="http://schemas.microsoft.com/office/powerpoint/2010/main" val="146934640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0213" y="214313"/>
            <a:ext cx="2174875"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50825" y="214313"/>
            <a:ext cx="6376988"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fld id="{753C4191-65CA-4D85-B076-368E9467E2B3}" type="datetime1">
              <a:rPr lang="zh-CN" altLang="en-US"/>
              <a:t>2019-09-10</a:t>
            </a:fld>
            <a:endParaRPr lang="zh-CN" altLang="en-US"/>
          </a:p>
        </p:txBody>
      </p:sp>
      <p:sp>
        <p:nvSpPr>
          <p:cNvPr id="5" name="Rectangle 7"/>
          <p:cNvSpPr>
            <a:spLocks noGrp="1" noChangeArrowheads="1"/>
          </p:cNvSpPr>
          <p:nvPr>
            <p:ph type="ftr" sz="quarter" idx="11"/>
          </p:nvPr>
        </p:nvSpPr>
        <p:spPr/>
        <p:txBody>
          <a:bodyPr/>
          <a:lstStyle>
            <a:lvl1pPr>
              <a:defRPr/>
            </a:lvl1pPr>
          </a:lstStyle>
          <a:p>
            <a:pPr>
              <a:defRPr/>
            </a:pPr>
            <a:endParaRPr lang="zh-CN" altLang="en-US"/>
          </a:p>
        </p:txBody>
      </p:sp>
      <p:sp>
        <p:nvSpPr>
          <p:cNvPr id="6" name="Rectangle 8"/>
          <p:cNvSpPr>
            <a:spLocks noGrp="1" noChangeArrowheads="1"/>
          </p:cNvSpPr>
          <p:nvPr>
            <p:ph type="sldNum" sz="quarter" idx="12"/>
          </p:nvPr>
        </p:nvSpPr>
        <p:spPr/>
        <p:txBody>
          <a:bodyPr/>
          <a:lstStyle>
            <a:lvl1pPr>
              <a:defRPr/>
            </a:lvl1pPr>
          </a:lstStyle>
          <a:p>
            <a:pPr>
              <a:defRPr/>
            </a:pPr>
            <a:fld id="{45394123-58C1-41CD-A102-CED466D0F5D0}" type="slidenum">
              <a:rPr lang="zh-CN" altLang="en-US"/>
              <a:t>‹#›</a:t>
            </a:fld>
            <a:endParaRPr lang="zh-CN" altLang="en-US"/>
          </a:p>
        </p:txBody>
      </p:sp>
    </p:spTree>
    <p:extLst>
      <p:ext uri="{BB962C8B-B14F-4D97-AF65-F5344CB8AC3E}">
        <p14:creationId xmlns:p14="http://schemas.microsoft.com/office/powerpoint/2010/main" val="253618835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a:xfrm>
            <a:off x="457200" y="6245225"/>
            <a:ext cx="2133600" cy="476250"/>
          </a:xfrm>
          <a:prstGeom prst="rect">
            <a:avLst/>
          </a:prstGeom>
          <a:noFill/>
          <a:ln w="9525">
            <a:noFill/>
          </a:ln>
        </p:spPr>
        <p:txBody>
          <a:bodyPr/>
          <a:lstStyle/>
          <a:p>
            <a:pPr fontAlgn="base"/>
            <a:endParaRPr lang="zh-CN" altLang="en-US" noProof="1"/>
          </a:p>
        </p:txBody>
      </p:sp>
      <p:sp>
        <p:nvSpPr>
          <p:cNvPr id="6" name="页脚占位符 5"/>
          <p:cNvSpPr>
            <a:spLocks noGrp="1"/>
          </p:cNvSpPr>
          <p:nvPr>
            <p:ph type="ftr" sz="quarter" idx="11"/>
          </p:nvPr>
        </p:nvSpPr>
        <p:spPr>
          <a:xfrm>
            <a:off x="3124200" y="6245225"/>
            <a:ext cx="2895600" cy="476250"/>
          </a:xfrm>
          <a:prstGeom prst="rect">
            <a:avLst/>
          </a:prstGeom>
          <a:noFill/>
          <a:ln w="9525">
            <a:noFill/>
          </a:ln>
        </p:spPr>
        <p:txBody>
          <a:bodyPr/>
          <a:lstStyle/>
          <a:p>
            <a:pPr fontAlgn="base"/>
            <a:endParaRPr lang="zh-CN" noProof="1"/>
          </a:p>
        </p:txBody>
      </p:sp>
      <p:sp>
        <p:nvSpPr>
          <p:cNvPr id="7" name="灯片编号占位符 6"/>
          <p:cNvSpPr>
            <a:spLocks noGrp="1"/>
          </p:cNvSpPr>
          <p:nvPr>
            <p:ph type="sldNum" sz="quarter" idx="12"/>
          </p:nvPr>
        </p:nvSpPr>
        <p:spPr>
          <a:xfrm>
            <a:off x="6553200" y="6245225"/>
            <a:ext cx="2133600" cy="476250"/>
          </a:xfrm>
          <a:prstGeom prst="rect">
            <a:avLst/>
          </a:prstGeom>
          <a:noFill/>
          <a:ln w="9525">
            <a:noFill/>
          </a:ln>
        </p:spPr>
        <p:txBody>
          <a:bodyPr/>
          <a:lstStyle/>
          <a:p>
            <a:pPr fontAlgn="base"/>
            <a:fld id="{9A0DB2DC-4C9A-4742-B13C-FB6460FD3503}" type="slidenum">
              <a:rPr lang="en-US" altLang="zh-CN" noProof="1" dirty="0">
                <a:latin typeface="Arial" panose="020B0604020202020204" pitchFamily="34" charset="0"/>
                <a:ea typeface="宋体" panose="02010600030101010101" pitchFamily="2" charset="-122"/>
                <a:cs typeface="+mn-ea"/>
              </a:rPr>
              <a:t>‹#›</a:t>
            </a:fld>
            <a:endParaRPr lang="zh-CN" noProof="1"/>
          </a:p>
        </p:txBody>
      </p:sp>
    </p:spTree>
    <p:extLst>
      <p:ext uri="{BB962C8B-B14F-4D97-AF65-F5344CB8AC3E}">
        <p14:creationId xmlns:p14="http://schemas.microsoft.com/office/powerpoint/2010/main" val="62297248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图表占位符 2"/>
          <p:cNvSpPr>
            <a:spLocks noGrp="1"/>
          </p:cNvSpPr>
          <p:nvPr>
            <p:ph type="chart" idx="1"/>
          </p:nvPr>
        </p:nvSpPr>
        <p:spPr/>
        <p:txBody>
          <a:bodyPr/>
          <a:lstStyle/>
          <a:p>
            <a:endParaRPr lang="zh-CN" altLang="en-US"/>
          </a:p>
        </p:txBody>
      </p:sp>
      <p:sp>
        <p:nvSpPr>
          <p:cNvPr id="4" name="日期占位符 3"/>
          <p:cNvSpPr>
            <a:spLocks noGrp="1"/>
          </p:cNvSpPr>
          <p:nvPr>
            <p:ph type="dt" sz="half" idx="10"/>
          </p:nvPr>
        </p:nvSpPr>
        <p:spPr/>
        <p:txBody>
          <a:bodyPr/>
          <a:lstStyle/>
          <a:p>
            <a:pPr lvl="0" eaLnBrk="0" hangingPunct="0"/>
            <a:endParaRPr lang="zh-CN" altLang="en-US" dirty="0"/>
          </a:p>
        </p:txBody>
      </p:sp>
      <p:sp>
        <p:nvSpPr>
          <p:cNvPr id="5" name="页脚占位符 4"/>
          <p:cNvSpPr>
            <a:spLocks noGrp="1"/>
          </p:cNvSpPr>
          <p:nvPr>
            <p:ph type="ftr" sz="quarter" idx="11"/>
          </p:nvPr>
        </p:nvSpPr>
        <p:spPr/>
        <p:txBody>
          <a:bodyPr/>
          <a:lstStyle/>
          <a:p>
            <a:pPr lvl="0" eaLnBrk="0" hangingPunct="0"/>
            <a:endParaRPr lang="zh-CN" dirty="0"/>
          </a:p>
        </p:txBody>
      </p:sp>
      <p:sp>
        <p:nvSpPr>
          <p:cNvPr id="6" name="灯片编号占位符 5"/>
          <p:cNvSpPr>
            <a:spLocks noGrp="1"/>
          </p:cNvSpPr>
          <p:nvPr>
            <p:ph type="sldNum" sz="quarter" idx="12"/>
          </p:nvPr>
        </p:nvSpPr>
        <p:spPr/>
        <p:txBody>
          <a:bodyPr/>
          <a:lstStyle/>
          <a:p>
            <a:pPr lvl="0" eaLnBrk="0" hangingPunct="0"/>
            <a:fld id="{9A0DB2DC-4C9A-4742-B13C-FB6460FD3503}" type="slidenum">
              <a:rPr lang="en-US" altLang="zh-CN" dirty="0"/>
              <a:t>‹#›</a:t>
            </a:fld>
            <a:endParaRPr lang="zh-CN" dirty="0"/>
          </a:p>
        </p:txBody>
      </p:sp>
    </p:spTree>
    <p:extLst>
      <p:ext uri="{BB962C8B-B14F-4D97-AF65-F5344CB8AC3E}">
        <p14:creationId xmlns:p14="http://schemas.microsoft.com/office/powerpoint/2010/main" val="2753903208"/>
      </p:ext>
    </p:extLst>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BF41C-7559-4339-943D-F92EFA3015A2}"/>
              </a:ext>
            </a:extLst>
          </p:cNvPr>
          <p:cNvSpPr>
            <a:spLocks noGrp="1"/>
          </p:cNvSpPr>
          <p:nvPr>
            <p:ph type="title"/>
          </p:nvPr>
        </p:nvSpPr>
        <p:spPr>
          <a:xfrm>
            <a:off x="1447800" y="228600"/>
            <a:ext cx="7086600" cy="6858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83D4B9-B20B-44C4-83BD-3B64E591BA08}"/>
              </a:ext>
            </a:extLst>
          </p:cNvPr>
          <p:cNvSpPr>
            <a:spLocks noGrp="1"/>
          </p:cNvSpPr>
          <p:nvPr>
            <p:ph type="body" sz="half" idx="1"/>
          </p:nvPr>
        </p:nvSpPr>
        <p:spPr>
          <a:xfrm>
            <a:off x="914400" y="1524000"/>
            <a:ext cx="3619500" cy="19843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DF6AFF5-FF49-4620-AD8B-5DAF09F3008A}"/>
              </a:ext>
            </a:extLst>
          </p:cNvPr>
          <p:cNvSpPr>
            <a:spLocks noGrp="1"/>
          </p:cNvSpPr>
          <p:nvPr>
            <p:ph sz="quarter" idx="2"/>
          </p:nvPr>
        </p:nvSpPr>
        <p:spPr>
          <a:xfrm>
            <a:off x="4686300" y="1524000"/>
            <a:ext cx="3619500" cy="9159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a:extLst>
              <a:ext uri="{FF2B5EF4-FFF2-40B4-BE49-F238E27FC236}">
                <a16:creationId xmlns:a16="http://schemas.microsoft.com/office/drawing/2014/main" id="{A8E56860-E5AA-4D6B-B304-B5954FDE8010}"/>
              </a:ext>
            </a:extLst>
          </p:cNvPr>
          <p:cNvSpPr>
            <a:spLocks noGrp="1"/>
          </p:cNvSpPr>
          <p:nvPr>
            <p:ph sz="quarter" idx="3"/>
          </p:nvPr>
        </p:nvSpPr>
        <p:spPr>
          <a:xfrm>
            <a:off x="4686300" y="2592388"/>
            <a:ext cx="3619500" cy="9159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a:extLst>
              <a:ext uri="{FF2B5EF4-FFF2-40B4-BE49-F238E27FC236}">
                <a16:creationId xmlns:a16="http://schemas.microsoft.com/office/drawing/2014/main" id="{AA2294A7-C3F7-4B17-88B4-1F296DA83338}"/>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536F300-43FA-47F6-8C32-02B14D76FE5F}"/>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AFDBEFB-2845-49CA-BE7F-81C1F2310F89}"/>
              </a:ext>
            </a:extLst>
          </p:cNvPr>
          <p:cNvSpPr>
            <a:spLocks noGrp="1"/>
          </p:cNvSpPr>
          <p:nvPr>
            <p:ph type="sldNum" sz="quarter" idx="12"/>
          </p:nvPr>
        </p:nvSpPr>
        <p:spPr>
          <a:xfrm>
            <a:off x="6553200" y="6248400"/>
            <a:ext cx="1905000" cy="457200"/>
          </a:xfrm>
        </p:spPr>
        <p:txBody>
          <a:bodyPr/>
          <a:lstStyle>
            <a:lvl1pPr>
              <a:defRPr/>
            </a:lvl1pPr>
          </a:lstStyle>
          <a:p>
            <a:fld id="{1C06F254-2138-4EE6-B909-73F0076263DC}" type="slidenum">
              <a:rPr lang="en-US" altLang="zh-CN"/>
              <a:pPr/>
              <a:t>‹#›</a:t>
            </a:fld>
            <a:endParaRPr lang="en-US" altLang="zh-CN"/>
          </a:p>
        </p:txBody>
      </p:sp>
    </p:spTree>
    <p:extLst>
      <p:ext uri="{BB962C8B-B14F-4D97-AF65-F5344CB8AC3E}">
        <p14:creationId xmlns:p14="http://schemas.microsoft.com/office/powerpoint/2010/main" val="2512115941"/>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18D81E-242A-41BA-99A9-1A5F5952EE79}"/>
              </a:ext>
            </a:extLst>
          </p:cNvPr>
          <p:cNvSpPr>
            <a:spLocks noGrp="1"/>
          </p:cNvSpPr>
          <p:nvPr>
            <p:ph type="title"/>
          </p:nvPr>
        </p:nvSpPr>
        <p:spPr>
          <a:xfrm>
            <a:off x="1447800" y="228600"/>
            <a:ext cx="70866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1D97719B-1C22-453E-95E8-645BC815FF24}"/>
              </a:ext>
            </a:extLst>
          </p:cNvPr>
          <p:cNvSpPr>
            <a:spLocks noGrp="1"/>
          </p:cNvSpPr>
          <p:nvPr>
            <p:ph type="tbl" idx="1"/>
          </p:nvPr>
        </p:nvSpPr>
        <p:spPr>
          <a:xfrm>
            <a:off x="914400" y="1524000"/>
            <a:ext cx="7391400" cy="1984375"/>
          </a:xfrm>
        </p:spPr>
        <p:txBody>
          <a:bodyPr/>
          <a:lstStyle/>
          <a:p>
            <a:endParaRPr lang="zh-CN" altLang="en-US"/>
          </a:p>
        </p:txBody>
      </p:sp>
      <p:sp>
        <p:nvSpPr>
          <p:cNvPr id="4" name="日期占位符 3">
            <a:extLst>
              <a:ext uri="{FF2B5EF4-FFF2-40B4-BE49-F238E27FC236}">
                <a16:creationId xmlns:a16="http://schemas.microsoft.com/office/drawing/2014/main" id="{000CA45F-469C-4C30-9234-1A57276E0049}"/>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2E31726-7277-4F24-83FB-1065FC77CE45}"/>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3E9922-3ED5-4233-9CED-69A1C2939777}"/>
              </a:ext>
            </a:extLst>
          </p:cNvPr>
          <p:cNvSpPr>
            <a:spLocks noGrp="1"/>
          </p:cNvSpPr>
          <p:nvPr>
            <p:ph type="sldNum" sz="quarter" idx="12"/>
          </p:nvPr>
        </p:nvSpPr>
        <p:spPr>
          <a:xfrm>
            <a:off x="6553200" y="6248400"/>
            <a:ext cx="1905000" cy="457200"/>
          </a:xfrm>
        </p:spPr>
        <p:txBody>
          <a:bodyPr/>
          <a:lstStyle>
            <a:lvl1pPr>
              <a:defRPr/>
            </a:lvl1pPr>
          </a:lstStyle>
          <a:p>
            <a:fld id="{A6EFE891-4941-4016-8DBA-D5F910D9EFB7}" type="slidenum">
              <a:rPr lang="en-US" altLang="zh-CN"/>
              <a:pPr/>
              <a:t>‹#›</a:t>
            </a:fld>
            <a:endParaRPr lang="en-US" altLang="zh-CN"/>
          </a:p>
        </p:txBody>
      </p:sp>
    </p:spTree>
    <p:extLst>
      <p:ext uri="{BB962C8B-B14F-4D97-AF65-F5344CB8AC3E}">
        <p14:creationId xmlns:p14="http://schemas.microsoft.com/office/powerpoint/2010/main" val="138375231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73F0C-9517-46D4-98C6-2634D1684D9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A036EA9-FF36-44D1-BC07-5F23EDC893B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CFA0BBA-50E5-4F29-ADAD-498046D2A013}"/>
              </a:ext>
            </a:extLst>
          </p:cNvPr>
          <p:cNvSpPr>
            <a:spLocks noGrp="1"/>
          </p:cNvSpPr>
          <p:nvPr>
            <p:ph type="dt" sz="half" idx="10"/>
          </p:nvPr>
        </p:nvSpPr>
        <p:spPr/>
        <p:txBody>
          <a:bodyPr/>
          <a:lstStyle>
            <a:lvl1pPr>
              <a:defRPr/>
            </a:lvl1pPr>
          </a:lstStyle>
          <a:p>
            <a:r>
              <a:rPr lang="zh-CN" altLang="en-US"/>
              <a:t>yn@uestc.edu.cn</a:t>
            </a:r>
            <a:endParaRPr lang="en-US" altLang="zh-CN"/>
          </a:p>
        </p:txBody>
      </p:sp>
      <p:sp>
        <p:nvSpPr>
          <p:cNvPr id="5" name="页脚占位符 4">
            <a:extLst>
              <a:ext uri="{FF2B5EF4-FFF2-40B4-BE49-F238E27FC236}">
                <a16:creationId xmlns:a16="http://schemas.microsoft.com/office/drawing/2014/main" id="{E13563B7-4A15-41A4-86C5-CEE4646143A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635AD1A-EB2C-47A3-B1F5-397548B7B686}"/>
              </a:ext>
            </a:extLst>
          </p:cNvPr>
          <p:cNvSpPr>
            <a:spLocks noGrp="1"/>
          </p:cNvSpPr>
          <p:nvPr>
            <p:ph type="sldNum" sz="quarter" idx="12"/>
          </p:nvPr>
        </p:nvSpPr>
        <p:spPr/>
        <p:txBody>
          <a:bodyPr/>
          <a:lstStyle>
            <a:lvl1pPr>
              <a:defRPr/>
            </a:lvl1pPr>
          </a:lstStyle>
          <a:p>
            <a:fld id="{3410EA46-DDD3-47A6-9916-6AF4270EAF35}" type="slidenum">
              <a:rPr lang="en-US" altLang="zh-CN"/>
              <a:pPr/>
              <a:t>‹#›</a:t>
            </a:fld>
            <a:endParaRPr lang="en-US" altLang="zh-CN"/>
          </a:p>
        </p:txBody>
      </p:sp>
    </p:spTree>
    <p:extLst>
      <p:ext uri="{BB962C8B-B14F-4D97-AF65-F5344CB8AC3E}">
        <p14:creationId xmlns:p14="http://schemas.microsoft.com/office/powerpoint/2010/main" val="4174385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47DA3-8E87-4158-9E81-DE27194E78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0B03C8-897B-470C-83C8-20CD1BD0FB8B}"/>
              </a:ext>
            </a:extLst>
          </p:cNvPr>
          <p:cNvSpPr>
            <a:spLocks noGrp="1"/>
          </p:cNvSpPr>
          <p:nvPr>
            <p:ph sz="half" idx="1"/>
          </p:nvPr>
        </p:nvSpPr>
        <p:spPr>
          <a:xfrm>
            <a:off x="323850" y="1341438"/>
            <a:ext cx="4171950" cy="49672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6BADD07-948C-4C57-9A52-03B1560EA6BE}"/>
              </a:ext>
            </a:extLst>
          </p:cNvPr>
          <p:cNvSpPr>
            <a:spLocks noGrp="1"/>
          </p:cNvSpPr>
          <p:nvPr>
            <p:ph sz="half" idx="2"/>
          </p:nvPr>
        </p:nvSpPr>
        <p:spPr>
          <a:xfrm>
            <a:off x="4648200" y="1341438"/>
            <a:ext cx="4171950" cy="49672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7E3A8D8-6DDE-481D-A6B1-5922333A6C9A}"/>
              </a:ext>
            </a:extLst>
          </p:cNvPr>
          <p:cNvSpPr>
            <a:spLocks noGrp="1"/>
          </p:cNvSpPr>
          <p:nvPr>
            <p:ph type="dt" sz="half" idx="10"/>
          </p:nvPr>
        </p:nvSpPr>
        <p:spPr/>
        <p:txBody>
          <a:bodyPr/>
          <a:lstStyle>
            <a:lvl1pPr>
              <a:defRPr/>
            </a:lvl1pPr>
          </a:lstStyle>
          <a:p>
            <a:r>
              <a:rPr lang="zh-CN" altLang="en-US"/>
              <a:t>yn@uestc.edu.cn</a:t>
            </a:r>
            <a:endParaRPr lang="en-US" altLang="zh-CN"/>
          </a:p>
        </p:txBody>
      </p:sp>
      <p:sp>
        <p:nvSpPr>
          <p:cNvPr id="6" name="页脚占位符 5">
            <a:extLst>
              <a:ext uri="{FF2B5EF4-FFF2-40B4-BE49-F238E27FC236}">
                <a16:creationId xmlns:a16="http://schemas.microsoft.com/office/drawing/2014/main" id="{71374B70-28AF-43E8-88F3-EC382BB2C3D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9D27165-B748-4310-945E-6D54EC89C852}"/>
              </a:ext>
            </a:extLst>
          </p:cNvPr>
          <p:cNvSpPr>
            <a:spLocks noGrp="1"/>
          </p:cNvSpPr>
          <p:nvPr>
            <p:ph type="sldNum" sz="quarter" idx="12"/>
          </p:nvPr>
        </p:nvSpPr>
        <p:spPr/>
        <p:txBody>
          <a:bodyPr/>
          <a:lstStyle>
            <a:lvl1pPr>
              <a:defRPr/>
            </a:lvl1pPr>
          </a:lstStyle>
          <a:p>
            <a:fld id="{230115FF-75DB-4548-9147-E522DDCD6915}" type="slidenum">
              <a:rPr lang="en-US" altLang="zh-CN"/>
              <a:pPr/>
              <a:t>‹#›</a:t>
            </a:fld>
            <a:endParaRPr lang="en-US" altLang="zh-CN"/>
          </a:p>
        </p:txBody>
      </p:sp>
    </p:spTree>
    <p:extLst>
      <p:ext uri="{BB962C8B-B14F-4D97-AF65-F5344CB8AC3E}">
        <p14:creationId xmlns:p14="http://schemas.microsoft.com/office/powerpoint/2010/main" val="4092098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D7F2CC-C362-4B9E-A5B5-99648F332EB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D5CBA6-FD9B-40CF-B660-F7707BA317B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66D131-9D35-4E92-AD4E-C8F144243B8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52CE63A-3FA6-4E5F-8429-1360593B94C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832B7E5-E3A0-45BF-8854-7E16857A59A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3404F19-65B9-464C-BEEA-06DA010F839F}"/>
              </a:ext>
            </a:extLst>
          </p:cNvPr>
          <p:cNvSpPr>
            <a:spLocks noGrp="1"/>
          </p:cNvSpPr>
          <p:nvPr>
            <p:ph type="dt" sz="half" idx="10"/>
          </p:nvPr>
        </p:nvSpPr>
        <p:spPr/>
        <p:txBody>
          <a:bodyPr/>
          <a:lstStyle>
            <a:lvl1pPr>
              <a:defRPr/>
            </a:lvl1pPr>
          </a:lstStyle>
          <a:p>
            <a:r>
              <a:rPr lang="zh-CN" altLang="en-US"/>
              <a:t>yn@uestc.edu.cn</a:t>
            </a:r>
            <a:endParaRPr lang="en-US" altLang="zh-CN"/>
          </a:p>
        </p:txBody>
      </p:sp>
      <p:sp>
        <p:nvSpPr>
          <p:cNvPr id="8" name="页脚占位符 7">
            <a:extLst>
              <a:ext uri="{FF2B5EF4-FFF2-40B4-BE49-F238E27FC236}">
                <a16:creationId xmlns:a16="http://schemas.microsoft.com/office/drawing/2014/main" id="{4C6A7C18-9CCA-4670-BB4B-50FD5012F13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0E638532-9459-425E-869C-ABFBC2F9C7B6}"/>
              </a:ext>
            </a:extLst>
          </p:cNvPr>
          <p:cNvSpPr>
            <a:spLocks noGrp="1"/>
          </p:cNvSpPr>
          <p:nvPr>
            <p:ph type="sldNum" sz="quarter" idx="12"/>
          </p:nvPr>
        </p:nvSpPr>
        <p:spPr/>
        <p:txBody>
          <a:bodyPr/>
          <a:lstStyle>
            <a:lvl1pPr>
              <a:defRPr/>
            </a:lvl1pPr>
          </a:lstStyle>
          <a:p>
            <a:fld id="{FC8E689A-5C3C-4747-9927-C87B6869228D}" type="slidenum">
              <a:rPr lang="en-US" altLang="zh-CN"/>
              <a:pPr/>
              <a:t>‹#›</a:t>
            </a:fld>
            <a:endParaRPr lang="en-US" altLang="zh-CN"/>
          </a:p>
        </p:txBody>
      </p:sp>
    </p:spTree>
    <p:extLst>
      <p:ext uri="{BB962C8B-B14F-4D97-AF65-F5344CB8AC3E}">
        <p14:creationId xmlns:p14="http://schemas.microsoft.com/office/powerpoint/2010/main" val="2586971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8970C-43DD-4470-BFAC-B2A2B626CAC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86FDDA6-F4C9-4F16-841C-EE6AD33A54EB}"/>
              </a:ext>
            </a:extLst>
          </p:cNvPr>
          <p:cNvSpPr>
            <a:spLocks noGrp="1"/>
          </p:cNvSpPr>
          <p:nvPr>
            <p:ph type="dt" sz="half" idx="10"/>
          </p:nvPr>
        </p:nvSpPr>
        <p:spPr/>
        <p:txBody>
          <a:bodyPr/>
          <a:lstStyle>
            <a:lvl1pPr>
              <a:defRPr/>
            </a:lvl1pPr>
          </a:lstStyle>
          <a:p>
            <a:r>
              <a:rPr lang="zh-CN" altLang="en-US"/>
              <a:t>yn@uestc.edu.cn</a:t>
            </a:r>
            <a:endParaRPr lang="en-US" altLang="zh-CN"/>
          </a:p>
        </p:txBody>
      </p:sp>
      <p:sp>
        <p:nvSpPr>
          <p:cNvPr id="4" name="页脚占位符 3">
            <a:extLst>
              <a:ext uri="{FF2B5EF4-FFF2-40B4-BE49-F238E27FC236}">
                <a16:creationId xmlns:a16="http://schemas.microsoft.com/office/drawing/2014/main" id="{29A16012-B45A-44E5-A179-70D0EC86E4F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0BDB2AA-8F40-4643-A5E0-519C69DB2877}"/>
              </a:ext>
            </a:extLst>
          </p:cNvPr>
          <p:cNvSpPr>
            <a:spLocks noGrp="1"/>
          </p:cNvSpPr>
          <p:nvPr>
            <p:ph type="sldNum" sz="quarter" idx="12"/>
          </p:nvPr>
        </p:nvSpPr>
        <p:spPr/>
        <p:txBody>
          <a:bodyPr/>
          <a:lstStyle>
            <a:lvl1pPr>
              <a:defRPr/>
            </a:lvl1pPr>
          </a:lstStyle>
          <a:p>
            <a:fld id="{26A1FA63-B970-4DD6-827A-48550528A693}" type="slidenum">
              <a:rPr lang="en-US" altLang="zh-CN"/>
              <a:pPr/>
              <a:t>‹#›</a:t>
            </a:fld>
            <a:endParaRPr lang="en-US" altLang="zh-CN"/>
          </a:p>
        </p:txBody>
      </p:sp>
    </p:spTree>
    <p:extLst>
      <p:ext uri="{BB962C8B-B14F-4D97-AF65-F5344CB8AC3E}">
        <p14:creationId xmlns:p14="http://schemas.microsoft.com/office/powerpoint/2010/main" val="958203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BD5D83C-3626-46AE-9F28-9501714F0AC5}"/>
              </a:ext>
            </a:extLst>
          </p:cNvPr>
          <p:cNvSpPr>
            <a:spLocks noGrp="1"/>
          </p:cNvSpPr>
          <p:nvPr>
            <p:ph type="dt" sz="half" idx="10"/>
          </p:nvPr>
        </p:nvSpPr>
        <p:spPr/>
        <p:txBody>
          <a:bodyPr/>
          <a:lstStyle>
            <a:lvl1pPr>
              <a:defRPr/>
            </a:lvl1pPr>
          </a:lstStyle>
          <a:p>
            <a:r>
              <a:rPr lang="zh-CN" altLang="en-US"/>
              <a:t>yn@uestc.edu.cn</a:t>
            </a:r>
            <a:endParaRPr lang="en-US" altLang="zh-CN"/>
          </a:p>
        </p:txBody>
      </p:sp>
      <p:sp>
        <p:nvSpPr>
          <p:cNvPr id="3" name="页脚占位符 2">
            <a:extLst>
              <a:ext uri="{FF2B5EF4-FFF2-40B4-BE49-F238E27FC236}">
                <a16:creationId xmlns:a16="http://schemas.microsoft.com/office/drawing/2014/main" id="{12822FC5-4D72-4AFE-BEDD-8D0507A1D24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DDFF21E-6F7A-408B-B54B-09B92593BB72}"/>
              </a:ext>
            </a:extLst>
          </p:cNvPr>
          <p:cNvSpPr>
            <a:spLocks noGrp="1"/>
          </p:cNvSpPr>
          <p:nvPr>
            <p:ph type="sldNum" sz="quarter" idx="12"/>
          </p:nvPr>
        </p:nvSpPr>
        <p:spPr/>
        <p:txBody>
          <a:bodyPr/>
          <a:lstStyle>
            <a:lvl1pPr>
              <a:defRPr/>
            </a:lvl1pPr>
          </a:lstStyle>
          <a:p>
            <a:fld id="{BF260946-0415-4A2F-86DA-573ADDEC278F}" type="slidenum">
              <a:rPr lang="en-US" altLang="zh-CN"/>
              <a:pPr/>
              <a:t>‹#›</a:t>
            </a:fld>
            <a:endParaRPr lang="en-US" altLang="zh-CN"/>
          </a:p>
        </p:txBody>
      </p:sp>
    </p:spTree>
    <p:extLst>
      <p:ext uri="{BB962C8B-B14F-4D97-AF65-F5344CB8AC3E}">
        <p14:creationId xmlns:p14="http://schemas.microsoft.com/office/powerpoint/2010/main" val="3318582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3BB093-C92C-438E-8339-2C47280D4E6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B1554E7-E67A-4E43-A38C-58749D9BBFD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38D4E63-BA02-47EB-9EED-EBAFF11E2A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342008-F51C-431C-A21B-328C7450F168}"/>
              </a:ext>
            </a:extLst>
          </p:cNvPr>
          <p:cNvSpPr>
            <a:spLocks noGrp="1"/>
          </p:cNvSpPr>
          <p:nvPr>
            <p:ph type="dt" sz="half" idx="10"/>
          </p:nvPr>
        </p:nvSpPr>
        <p:spPr/>
        <p:txBody>
          <a:bodyPr/>
          <a:lstStyle>
            <a:lvl1pPr>
              <a:defRPr/>
            </a:lvl1pPr>
          </a:lstStyle>
          <a:p>
            <a:r>
              <a:rPr lang="zh-CN" altLang="en-US"/>
              <a:t>yn@uestc.edu.cn</a:t>
            </a:r>
            <a:endParaRPr lang="en-US" altLang="zh-CN"/>
          </a:p>
        </p:txBody>
      </p:sp>
      <p:sp>
        <p:nvSpPr>
          <p:cNvPr id="6" name="页脚占位符 5">
            <a:extLst>
              <a:ext uri="{FF2B5EF4-FFF2-40B4-BE49-F238E27FC236}">
                <a16:creationId xmlns:a16="http://schemas.microsoft.com/office/drawing/2014/main" id="{BDED2106-704D-4608-A945-44D793519CE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D99869C-9C13-47B7-9D09-94B863EF85B8}"/>
              </a:ext>
            </a:extLst>
          </p:cNvPr>
          <p:cNvSpPr>
            <a:spLocks noGrp="1"/>
          </p:cNvSpPr>
          <p:nvPr>
            <p:ph type="sldNum" sz="quarter" idx="12"/>
          </p:nvPr>
        </p:nvSpPr>
        <p:spPr/>
        <p:txBody>
          <a:bodyPr/>
          <a:lstStyle>
            <a:lvl1pPr>
              <a:defRPr/>
            </a:lvl1pPr>
          </a:lstStyle>
          <a:p>
            <a:fld id="{F40B7C7D-D864-4F3C-A0A5-37C0C26501B2}" type="slidenum">
              <a:rPr lang="en-US" altLang="zh-CN"/>
              <a:pPr/>
              <a:t>‹#›</a:t>
            </a:fld>
            <a:endParaRPr lang="en-US" altLang="zh-CN"/>
          </a:p>
        </p:txBody>
      </p:sp>
    </p:spTree>
    <p:extLst>
      <p:ext uri="{BB962C8B-B14F-4D97-AF65-F5344CB8AC3E}">
        <p14:creationId xmlns:p14="http://schemas.microsoft.com/office/powerpoint/2010/main" val="3737657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E7561-4C22-4EA8-AFA8-05EB46064EB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585BCC2-2EA2-4A7F-821B-6549B5DBA1F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9A4F7B5-0C9C-46EA-9822-8C52C6E6E3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DDB4A23-2A6E-4726-88C2-045CD06F1BDF}"/>
              </a:ext>
            </a:extLst>
          </p:cNvPr>
          <p:cNvSpPr>
            <a:spLocks noGrp="1"/>
          </p:cNvSpPr>
          <p:nvPr>
            <p:ph type="dt" sz="half" idx="10"/>
          </p:nvPr>
        </p:nvSpPr>
        <p:spPr/>
        <p:txBody>
          <a:bodyPr/>
          <a:lstStyle>
            <a:lvl1pPr>
              <a:defRPr/>
            </a:lvl1pPr>
          </a:lstStyle>
          <a:p>
            <a:r>
              <a:rPr lang="zh-CN" altLang="en-US"/>
              <a:t>yn@uestc.edu.cn</a:t>
            </a:r>
            <a:endParaRPr lang="en-US" altLang="zh-CN"/>
          </a:p>
        </p:txBody>
      </p:sp>
      <p:sp>
        <p:nvSpPr>
          <p:cNvPr id="6" name="页脚占位符 5">
            <a:extLst>
              <a:ext uri="{FF2B5EF4-FFF2-40B4-BE49-F238E27FC236}">
                <a16:creationId xmlns:a16="http://schemas.microsoft.com/office/drawing/2014/main" id="{CE3B9B12-6AF3-403B-9F21-16DB15EB52E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11A21FF-1BFA-4B8C-9836-6D0B81C90971}"/>
              </a:ext>
            </a:extLst>
          </p:cNvPr>
          <p:cNvSpPr>
            <a:spLocks noGrp="1"/>
          </p:cNvSpPr>
          <p:nvPr>
            <p:ph type="sldNum" sz="quarter" idx="12"/>
          </p:nvPr>
        </p:nvSpPr>
        <p:spPr/>
        <p:txBody>
          <a:bodyPr/>
          <a:lstStyle>
            <a:lvl1pPr>
              <a:defRPr/>
            </a:lvl1pPr>
          </a:lstStyle>
          <a:p>
            <a:fld id="{7B947030-4B5D-4347-9408-0BFB9D96FCC6}" type="slidenum">
              <a:rPr lang="en-US" altLang="zh-CN"/>
              <a:pPr/>
              <a:t>‹#›</a:t>
            </a:fld>
            <a:endParaRPr lang="en-US" altLang="zh-CN"/>
          </a:p>
        </p:txBody>
      </p:sp>
    </p:spTree>
    <p:extLst>
      <p:ext uri="{BB962C8B-B14F-4D97-AF65-F5344CB8AC3E}">
        <p14:creationId xmlns:p14="http://schemas.microsoft.com/office/powerpoint/2010/main" val="2631719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3.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2.jpeg"/><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106DC8BF-00DB-409D-8614-3CBFC941B329}"/>
              </a:ext>
            </a:extLst>
          </p:cNvPr>
          <p:cNvSpPr>
            <a:spLocks noGrp="1" noChangeArrowheads="1"/>
          </p:cNvSpPr>
          <p:nvPr>
            <p:ph type="title"/>
          </p:nvPr>
        </p:nvSpPr>
        <p:spPr bwMode="auto">
          <a:xfrm>
            <a:off x="323850" y="115888"/>
            <a:ext cx="8496300" cy="122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94FAA460-8E75-443B-97FF-90088FDEF062}"/>
              </a:ext>
            </a:extLst>
          </p:cNvPr>
          <p:cNvSpPr>
            <a:spLocks noGrp="1" noChangeArrowheads="1"/>
          </p:cNvSpPr>
          <p:nvPr>
            <p:ph type="body" idx="1"/>
          </p:nvPr>
        </p:nvSpPr>
        <p:spPr bwMode="auto">
          <a:xfrm>
            <a:off x="323850" y="1341438"/>
            <a:ext cx="84963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AB669A7D-1FB9-4349-8B7D-2241859121EB}"/>
              </a:ext>
            </a:extLst>
          </p:cNvPr>
          <p:cNvSpPr>
            <a:spLocks noGrp="1" noChangeArrowheads="1"/>
          </p:cNvSpPr>
          <p:nvPr>
            <p:ph type="dt" sz="half" idx="2"/>
          </p:nvPr>
        </p:nvSpPr>
        <p:spPr bwMode="auto">
          <a:xfrm>
            <a:off x="323850" y="6308725"/>
            <a:ext cx="213360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b="0">
                <a:effectLst>
                  <a:outerShdw blurRad="38100" dist="38100" dir="2700000" algn="tl">
                    <a:srgbClr val="000000"/>
                  </a:outerShdw>
                </a:effectLst>
                <a:latin typeface="Arial" panose="020B0604020202020204" pitchFamily="34" charset="0"/>
                <a:ea typeface="宋体" panose="02010600030101010101" pitchFamily="2" charset="-122"/>
              </a:defRPr>
            </a:lvl1pPr>
          </a:lstStyle>
          <a:p>
            <a:r>
              <a:rPr lang="zh-CN" altLang="en-US"/>
              <a:t>yn@uestc.edu.cn</a:t>
            </a:r>
            <a:endParaRPr lang="en-US" altLang="zh-CN"/>
          </a:p>
        </p:txBody>
      </p:sp>
      <p:sp>
        <p:nvSpPr>
          <p:cNvPr id="4101" name="Rectangle 5">
            <a:extLst>
              <a:ext uri="{FF2B5EF4-FFF2-40B4-BE49-F238E27FC236}">
                <a16:creationId xmlns:a16="http://schemas.microsoft.com/office/drawing/2014/main" id="{4923D6E6-B75A-48E2-BB82-227AF724464A}"/>
              </a:ext>
            </a:extLst>
          </p:cNvPr>
          <p:cNvSpPr>
            <a:spLocks noGrp="1" noChangeArrowheads="1"/>
          </p:cNvSpPr>
          <p:nvPr>
            <p:ph type="ftr" sz="quarter" idx="3"/>
          </p:nvPr>
        </p:nvSpPr>
        <p:spPr bwMode="auto">
          <a:xfrm>
            <a:off x="3124200" y="6308725"/>
            <a:ext cx="289560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b="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FCCDBC36-73C2-4F88-A5D0-2674E2B76A2F}"/>
              </a:ext>
            </a:extLst>
          </p:cNvPr>
          <p:cNvSpPr>
            <a:spLocks noGrp="1" noChangeArrowheads="1"/>
          </p:cNvSpPr>
          <p:nvPr>
            <p:ph type="sldNum" sz="quarter" idx="4"/>
          </p:nvPr>
        </p:nvSpPr>
        <p:spPr bwMode="auto">
          <a:xfrm>
            <a:off x="6686550" y="6308725"/>
            <a:ext cx="213360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b="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C11523E8-E437-429F-B0C7-7C6704C32D43}" type="slidenum">
              <a:rPr lang="en-US" altLang="zh-CN"/>
              <a:pPr/>
              <a:t>‹#›</a:t>
            </a:fld>
            <a:endParaRPr lang="en-US" altLang="zh-CN"/>
          </a:p>
        </p:txBody>
      </p:sp>
    </p:spTree>
  </p:cSld>
  <p:clrMap bg1="dk2" tx1="lt1" bg2="dk1"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77" r:id="rId12"/>
    <p:sldLayoutId id="2147483678" r:id="rId13"/>
  </p:sldLayoutIdLst>
  <p:hf hdr="0" ftr="0"/>
  <p:txStyles>
    <p:titleStyle>
      <a:lvl1pPr algn="ctr" rtl="0" fontAlgn="base">
        <a:spcBef>
          <a:spcPct val="0"/>
        </a:spcBef>
        <a:spcAft>
          <a:spcPct val="0"/>
        </a:spcAft>
        <a:defRPr sz="40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chemeClr val="tx2"/>
          </a:solidFill>
          <a:effectLst>
            <a:outerShdw blurRad="38100" dist="38100" dir="2700000" algn="tl">
              <a:srgbClr val="000000"/>
            </a:outerShdw>
          </a:effectLst>
          <a:latin typeface="Tahoma" panose="020B0604030504040204" pitchFamily="34" charset="0"/>
          <a:ea typeface="黑体" panose="02010609060101010101" pitchFamily="49" charset="-122"/>
        </a:defRPr>
      </a:lvl2pPr>
      <a:lvl3pPr algn="ctr" rtl="0" fontAlgn="base">
        <a:spcBef>
          <a:spcPct val="0"/>
        </a:spcBef>
        <a:spcAft>
          <a:spcPct val="0"/>
        </a:spcAft>
        <a:defRPr sz="4000" b="1">
          <a:solidFill>
            <a:schemeClr val="tx2"/>
          </a:solidFill>
          <a:effectLst>
            <a:outerShdw blurRad="38100" dist="38100" dir="2700000" algn="tl">
              <a:srgbClr val="000000"/>
            </a:outerShdw>
          </a:effectLst>
          <a:latin typeface="Tahoma" panose="020B0604030504040204" pitchFamily="34" charset="0"/>
          <a:ea typeface="黑体" panose="02010609060101010101" pitchFamily="49" charset="-122"/>
        </a:defRPr>
      </a:lvl3pPr>
      <a:lvl4pPr algn="ctr" rtl="0" fontAlgn="base">
        <a:spcBef>
          <a:spcPct val="0"/>
        </a:spcBef>
        <a:spcAft>
          <a:spcPct val="0"/>
        </a:spcAft>
        <a:defRPr sz="4000" b="1">
          <a:solidFill>
            <a:schemeClr val="tx2"/>
          </a:solidFill>
          <a:effectLst>
            <a:outerShdw blurRad="38100" dist="38100" dir="2700000" algn="tl">
              <a:srgbClr val="000000"/>
            </a:outerShdw>
          </a:effectLst>
          <a:latin typeface="Tahoma" panose="020B0604030504040204" pitchFamily="34" charset="0"/>
          <a:ea typeface="黑体" panose="02010609060101010101" pitchFamily="49" charset="-122"/>
        </a:defRPr>
      </a:lvl4pPr>
      <a:lvl5pPr algn="ctr" rtl="0" fontAlgn="base">
        <a:spcBef>
          <a:spcPct val="0"/>
        </a:spcBef>
        <a:spcAft>
          <a:spcPct val="0"/>
        </a:spcAft>
        <a:defRPr sz="4000" b="1">
          <a:solidFill>
            <a:schemeClr val="tx2"/>
          </a:solidFill>
          <a:effectLst>
            <a:outerShdw blurRad="38100" dist="38100" dir="2700000" algn="tl">
              <a:srgbClr val="000000"/>
            </a:outerShdw>
          </a:effectLst>
          <a:latin typeface="Tahoma" panose="020B0604030504040204" pitchFamily="34" charset="0"/>
          <a:ea typeface="黑体" panose="02010609060101010101" pitchFamily="49" charset="-122"/>
        </a:defRPr>
      </a:lvl5pPr>
      <a:lvl6pPr marL="457200" algn="ctr" rtl="0" fontAlgn="base">
        <a:spcBef>
          <a:spcPct val="0"/>
        </a:spcBef>
        <a:spcAft>
          <a:spcPct val="0"/>
        </a:spcAft>
        <a:defRPr sz="4000" b="1">
          <a:solidFill>
            <a:schemeClr val="tx2"/>
          </a:solidFill>
          <a:effectLst>
            <a:outerShdw blurRad="38100" dist="38100" dir="2700000" algn="tl">
              <a:srgbClr val="000000"/>
            </a:outerShdw>
          </a:effectLst>
          <a:latin typeface="Tahoma" panose="020B0604030504040204" pitchFamily="34" charset="0"/>
          <a:ea typeface="黑体" panose="02010609060101010101" pitchFamily="49" charset="-122"/>
        </a:defRPr>
      </a:lvl6pPr>
      <a:lvl7pPr marL="914400" algn="ctr" rtl="0" fontAlgn="base">
        <a:spcBef>
          <a:spcPct val="0"/>
        </a:spcBef>
        <a:spcAft>
          <a:spcPct val="0"/>
        </a:spcAft>
        <a:defRPr sz="4000" b="1">
          <a:solidFill>
            <a:schemeClr val="tx2"/>
          </a:solidFill>
          <a:effectLst>
            <a:outerShdw blurRad="38100" dist="38100" dir="2700000" algn="tl">
              <a:srgbClr val="000000"/>
            </a:outerShdw>
          </a:effectLst>
          <a:latin typeface="Tahoma" panose="020B0604030504040204" pitchFamily="34" charset="0"/>
          <a:ea typeface="黑体" panose="02010609060101010101" pitchFamily="49" charset="-122"/>
        </a:defRPr>
      </a:lvl7pPr>
      <a:lvl8pPr marL="1371600" algn="ctr" rtl="0" fontAlgn="base">
        <a:spcBef>
          <a:spcPct val="0"/>
        </a:spcBef>
        <a:spcAft>
          <a:spcPct val="0"/>
        </a:spcAft>
        <a:defRPr sz="4000" b="1">
          <a:solidFill>
            <a:schemeClr val="tx2"/>
          </a:solidFill>
          <a:effectLst>
            <a:outerShdw blurRad="38100" dist="38100" dir="2700000" algn="tl">
              <a:srgbClr val="000000"/>
            </a:outerShdw>
          </a:effectLst>
          <a:latin typeface="Tahoma" panose="020B0604030504040204" pitchFamily="34" charset="0"/>
          <a:ea typeface="黑体" panose="02010609060101010101" pitchFamily="49" charset="-122"/>
        </a:defRPr>
      </a:lvl8pPr>
      <a:lvl9pPr marL="1828800" algn="ctr" rtl="0" fontAlgn="base">
        <a:spcBef>
          <a:spcPct val="0"/>
        </a:spcBef>
        <a:spcAft>
          <a:spcPct val="0"/>
        </a:spcAft>
        <a:defRPr sz="4000" b="1">
          <a:solidFill>
            <a:schemeClr val="tx2"/>
          </a:solidFill>
          <a:effectLst>
            <a:outerShdw blurRad="38100" dist="38100" dir="2700000" algn="tl">
              <a:srgbClr val="000000"/>
            </a:outerShdw>
          </a:effectLst>
          <a:latin typeface="Tahoma" panose="020B0604030504040204" pitchFamily="34" charset="0"/>
          <a:ea typeface="黑体" panose="02010609060101010101" pitchFamily="49" charset="-122"/>
        </a:defRPr>
      </a:lvl9pPr>
    </p:titleStyle>
    <p:bodyStyle>
      <a:lvl1pPr marL="342900" indent="-342900" algn="l" rtl="0" fontAlgn="base">
        <a:spcBef>
          <a:spcPct val="30000"/>
        </a:spcBef>
        <a:spcAft>
          <a:spcPct val="0"/>
        </a:spcAft>
        <a:buClr>
          <a:schemeClr val="hlink"/>
        </a:buClr>
        <a:buSzPct val="65000"/>
        <a:buFont typeface="Wingdings" panose="05000000000000000000" pitchFamily="2" charset="2"/>
        <a:buChar char="n"/>
        <a:defRPr sz="3200" b="1"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b="1"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b="1"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b="1"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b="1"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未命名"/>
          <p:cNvPicPr>
            <a:picLocks noChangeAspect="1" noChangeArrowheads="1"/>
          </p:cNvPicPr>
          <p:nvPr/>
        </p:nvPicPr>
        <p:blipFill>
          <a:blip r:embed="rId17">
            <a:lum bright="30000" contrast="-36000"/>
          </a:blip>
          <a:srcRect/>
          <a:stretch>
            <a:fillRect/>
          </a:stretch>
        </p:blipFill>
        <p:spPr bwMode="auto">
          <a:xfrm>
            <a:off x="0" y="5734050"/>
            <a:ext cx="9144000" cy="1123950"/>
          </a:xfrm>
          <a:prstGeom prst="rect">
            <a:avLst/>
          </a:prstGeom>
          <a:noFill/>
          <a:ln w="9525">
            <a:noFill/>
            <a:miter lim="800000"/>
            <a:headEnd/>
            <a:tailEnd/>
          </a:ln>
        </p:spPr>
      </p:pic>
      <p:pic>
        <p:nvPicPr>
          <p:cNvPr id="1027" name="Picture 2" descr="index08_01"/>
          <p:cNvPicPr>
            <a:picLocks noChangeAspect="1" noChangeArrowheads="1"/>
          </p:cNvPicPr>
          <p:nvPr/>
        </p:nvPicPr>
        <p:blipFill>
          <a:blip r:embed="rId18"/>
          <a:srcRect/>
          <a:stretch>
            <a:fillRect/>
          </a:stretch>
        </p:blipFill>
        <p:spPr bwMode="auto">
          <a:xfrm>
            <a:off x="0" y="0"/>
            <a:ext cx="2571750" cy="628650"/>
          </a:xfrm>
          <a:prstGeom prst="rect">
            <a:avLst/>
          </a:prstGeom>
          <a:noFill/>
          <a:ln w="9525">
            <a:noFill/>
            <a:miter lim="800000"/>
            <a:headEnd/>
            <a:tailEnd/>
          </a:ln>
        </p:spPr>
      </p:pic>
      <p:sp>
        <p:nvSpPr>
          <p:cNvPr id="1028" name="Rectangle 4"/>
          <p:cNvSpPr>
            <a:spLocks noGrp="1" noChangeArrowheads="1"/>
          </p:cNvSpPr>
          <p:nvPr>
            <p:ph type="title"/>
          </p:nvPr>
        </p:nvSpPr>
        <p:spPr bwMode="auto">
          <a:xfrm>
            <a:off x="250825" y="214313"/>
            <a:ext cx="8693150" cy="1462087"/>
          </a:xfrm>
          <a:prstGeom prst="rect">
            <a:avLst/>
          </a:prstGeom>
          <a:noFill/>
          <a:ln w="9525">
            <a:noFill/>
            <a:miter lim="800000"/>
          </a:ln>
        </p:spPr>
        <p:txBody>
          <a:bodyPr vert="horz" wrap="square" lIns="91440" tIns="45720" rIns="91440" bIns="45720" numCol="1" anchor="b" anchorCtr="0" compatLnSpc="1"/>
          <a:lstStyle/>
          <a:p>
            <a:pPr lvl="0"/>
            <a:r>
              <a:rPr lang="zh-CN" altLang="en-US"/>
              <a:t>单击此处编辑母版标题样式</a:t>
            </a:r>
          </a:p>
        </p:txBody>
      </p:sp>
      <p:sp>
        <p:nvSpPr>
          <p:cNvPr id="1029" name="Rectangle 5"/>
          <p:cNvSpPr>
            <a:spLocks noGrp="1" noChangeArrowheads="1"/>
          </p:cNvSpPr>
          <p:nvPr>
            <p:ph type="body" idx="1"/>
          </p:nvPr>
        </p:nvSpPr>
        <p:spPr bwMode="auto">
          <a:xfrm>
            <a:off x="250825" y="1844675"/>
            <a:ext cx="8704263" cy="4287838"/>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7350" name="Rectangle 6"/>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fontAlgn="auto">
              <a:spcBef>
                <a:spcPts val="0"/>
              </a:spcBef>
              <a:spcAft>
                <a:spcPts val="0"/>
              </a:spcAft>
              <a:defRPr sz="1400">
                <a:latin typeface="+mj-lt"/>
                <a:ea typeface="+mn-ea"/>
              </a:defRPr>
            </a:lvl1pPr>
          </a:lstStyle>
          <a:p>
            <a:pPr>
              <a:defRPr/>
            </a:pPr>
            <a:fld id="{17113F45-1A2E-4171-92A5-648B6C133196}" type="datetime1">
              <a:rPr lang="zh-CN" altLang="en-US"/>
              <a:t>2019-09-10</a:t>
            </a:fld>
            <a:endParaRPr lang="zh-CN" altLang="en-US"/>
          </a:p>
        </p:txBody>
      </p:sp>
      <p:sp>
        <p:nvSpPr>
          <p:cNvPr id="57351" name="Rectangle 7"/>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fontAlgn="auto">
              <a:spcBef>
                <a:spcPts val="0"/>
              </a:spcBef>
              <a:spcAft>
                <a:spcPts val="0"/>
              </a:spcAft>
              <a:defRPr sz="1400">
                <a:latin typeface="+mj-lt"/>
                <a:ea typeface="+mn-ea"/>
              </a:defRPr>
            </a:lvl1pPr>
          </a:lstStyle>
          <a:p>
            <a:pPr>
              <a:defRPr/>
            </a:pPr>
            <a:endParaRPr lang="zh-CN" altLang="en-US"/>
          </a:p>
        </p:txBody>
      </p:sp>
      <p:sp>
        <p:nvSpPr>
          <p:cNvPr id="57352" name="Rectangle 8"/>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fontAlgn="auto">
              <a:spcBef>
                <a:spcPts val="0"/>
              </a:spcBef>
              <a:spcAft>
                <a:spcPts val="0"/>
              </a:spcAft>
              <a:defRPr sz="1400">
                <a:latin typeface="+mj-lt"/>
                <a:ea typeface="+mn-ea"/>
              </a:defRPr>
            </a:lvl1pPr>
          </a:lstStyle>
          <a:p>
            <a:pPr>
              <a:defRPr/>
            </a:pPr>
            <a:fld id="{839A935D-01BA-4FB5-9C0E-82B22BCF2F25}" type="slidenum">
              <a:rPr lang="zh-CN" altLang="en-US"/>
              <a:t>‹#›</a:t>
            </a:fld>
            <a:endParaRPr lang="zh-CN" altLang="en-US"/>
          </a:p>
        </p:txBody>
      </p:sp>
    </p:spTree>
    <p:extLst>
      <p:ext uri="{BB962C8B-B14F-4D97-AF65-F5344CB8AC3E}">
        <p14:creationId xmlns:p14="http://schemas.microsoft.com/office/powerpoint/2010/main" val="218643227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transition>
    <p:fade/>
  </p:transition>
  <p:hf hdr="0" ftr="0" dt="0"/>
  <p:txStyles>
    <p:titleStyle>
      <a:lvl1pPr algn="l" rtl="0" eaLnBrk="0" fontAlgn="base" hangingPunct="0">
        <a:spcBef>
          <a:spcPct val="0"/>
        </a:spcBef>
        <a:spcAft>
          <a:spcPct val="0"/>
        </a:spcAft>
        <a:defRPr sz="4400">
          <a:solidFill>
            <a:srgbClr val="CC0099"/>
          </a:solidFill>
          <a:latin typeface="+mj-lt"/>
          <a:ea typeface="+mj-ea"/>
          <a:cs typeface="楷体_GB2312"/>
        </a:defRPr>
      </a:lvl1pPr>
      <a:lvl2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2pPr>
      <a:lvl3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3pPr>
      <a:lvl4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4pPr>
      <a:lvl5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5pPr>
      <a:lvl6pPr marL="4572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cs typeface="楷体_GB2312"/>
        </a:defRPr>
      </a:lvl5pPr>
      <a:lvl6pPr marL="25146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12.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22.png"/><Relationship Id="rId5" Type="http://schemas.openxmlformats.org/officeDocument/2006/relationships/oleObject" Target="../embeddings/oleObject2.bin"/><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28.png"/><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1.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image" Target="../media/image6.wmf"/><Relationship Id="rId4" Type="http://schemas.openxmlformats.org/officeDocument/2006/relationships/oleObject" Target="../embeddings/oleObject1.bin"/><Relationship Id="rId9" Type="http://schemas.openxmlformats.org/officeDocument/2006/relationships/image" Target="../media/image10.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image" Target="../media/image43.wmf"/><Relationship Id="rId4" Type="http://schemas.openxmlformats.org/officeDocument/2006/relationships/oleObject" Target="../embeddings/oleObject4.bin"/></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5.wmf"/><Relationship Id="rId1" Type="http://schemas.openxmlformats.org/officeDocument/2006/relationships/slideLayout" Target="../slideLayouts/slideLayout2.xml"/><Relationship Id="rId5" Type="http://schemas.openxmlformats.org/officeDocument/2006/relationships/image" Target="../media/image48.wmf"/><Relationship Id="rId4" Type="http://schemas.openxmlformats.org/officeDocument/2006/relationships/image" Target="../media/image46.wmf"/></Relationships>
</file>

<file path=ppt/slides/_rels/slide51.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5.wmf"/><Relationship Id="rId1" Type="http://schemas.openxmlformats.org/officeDocument/2006/relationships/slideLayout" Target="../slideLayouts/slideLayout6.xml"/><Relationship Id="rId5" Type="http://schemas.openxmlformats.org/officeDocument/2006/relationships/image" Target="../media/image46.wmf"/><Relationship Id="rId4" Type="http://schemas.openxmlformats.org/officeDocument/2006/relationships/image" Target="../media/image48.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5D85E113-35EC-4A94-8CB0-65EA4E003530}"/>
              </a:ext>
            </a:extLst>
          </p:cNvPr>
          <p:cNvSpPr>
            <a:spLocks noGrp="1"/>
          </p:cNvSpPr>
          <p:nvPr>
            <p:ph type="sldNum" sz="quarter" idx="12"/>
          </p:nvPr>
        </p:nvSpPr>
        <p:spPr/>
        <p:txBody>
          <a:bodyPr/>
          <a:lstStyle/>
          <a:p>
            <a:fld id="{C9E863C6-51F6-4149-84E7-87EDFC56D097}" type="slidenum">
              <a:rPr lang="en-US" altLang="zh-CN"/>
              <a:pPr/>
              <a:t>1</a:t>
            </a:fld>
            <a:endParaRPr lang="en-US" altLang="zh-CN"/>
          </a:p>
        </p:txBody>
      </p:sp>
      <p:sp>
        <p:nvSpPr>
          <p:cNvPr id="171010" name="Rectangle 2">
            <a:extLst>
              <a:ext uri="{FF2B5EF4-FFF2-40B4-BE49-F238E27FC236}">
                <a16:creationId xmlns:a16="http://schemas.microsoft.com/office/drawing/2014/main" id="{87AE29B1-36A8-49DD-8FAF-82DA18F59D31}"/>
              </a:ext>
            </a:extLst>
          </p:cNvPr>
          <p:cNvSpPr>
            <a:spLocks noGrp="1" noChangeArrowheads="1"/>
          </p:cNvSpPr>
          <p:nvPr>
            <p:ph type="title"/>
          </p:nvPr>
        </p:nvSpPr>
        <p:spPr/>
        <p:txBody>
          <a:bodyPr/>
          <a:lstStyle/>
          <a:p>
            <a:r>
              <a:rPr lang="en-US" altLang="zh-CN" sz="3600"/>
              <a:t>Chapter 3   Underlying Technologies</a:t>
            </a:r>
          </a:p>
        </p:txBody>
      </p:sp>
      <p:sp>
        <p:nvSpPr>
          <p:cNvPr id="171011" name="Rectangle 3">
            <a:extLst>
              <a:ext uri="{FF2B5EF4-FFF2-40B4-BE49-F238E27FC236}">
                <a16:creationId xmlns:a16="http://schemas.microsoft.com/office/drawing/2014/main" id="{A2035856-9F84-4037-A837-63845AEB9ECC}"/>
              </a:ext>
            </a:extLst>
          </p:cNvPr>
          <p:cNvSpPr>
            <a:spLocks noGrp="1" noChangeArrowheads="1"/>
          </p:cNvSpPr>
          <p:nvPr>
            <p:ph type="body" idx="1"/>
          </p:nvPr>
        </p:nvSpPr>
        <p:spPr>
          <a:xfrm>
            <a:off x="2339975" y="1628775"/>
            <a:ext cx="6480175" cy="4679950"/>
          </a:xfrm>
        </p:spPr>
        <p:txBody>
          <a:bodyPr/>
          <a:lstStyle/>
          <a:p>
            <a:pPr>
              <a:spcAft>
                <a:spcPct val="50000"/>
              </a:spcAft>
            </a:pPr>
            <a:r>
              <a:rPr lang="en-US" altLang="zh-CN"/>
              <a:t>Transmission media</a:t>
            </a:r>
          </a:p>
          <a:p>
            <a:pPr>
              <a:spcAft>
                <a:spcPct val="50000"/>
              </a:spcAft>
            </a:pPr>
            <a:r>
              <a:rPr lang="en-US" altLang="zh-CN"/>
              <a:t>LAN</a:t>
            </a:r>
          </a:p>
          <a:p>
            <a:pPr>
              <a:spcAft>
                <a:spcPct val="50000"/>
              </a:spcAft>
            </a:pPr>
            <a:r>
              <a:rPr lang="en-US" altLang="zh-CN"/>
              <a:t>WAN</a:t>
            </a:r>
          </a:p>
          <a:p>
            <a:pPr>
              <a:spcAft>
                <a:spcPct val="50000"/>
              </a:spcAft>
            </a:pPr>
            <a:r>
              <a:rPr lang="en-US" altLang="zh-CN"/>
              <a:t>Connecting device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41"/>
          <p:cNvSpPr/>
          <p:nvPr/>
        </p:nvSpPr>
        <p:spPr>
          <a:xfrm>
            <a:off x="381000" y="239713"/>
            <a:ext cx="6705600" cy="835025"/>
          </a:xfrm>
          <a:prstGeom prst="rect">
            <a:avLst/>
          </a:prstGeom>
          <a:noFill/>
          <a:ln w="9525">
            <a:noFill/>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Access net: cable network</a:t>
            </a:r>
          </a:p>
        </p:txBody>
      </p:sp>
      <p:sp>
        <p:nvSpPr>
          <p:cNvPr id="34820" name="Rectangle 60"/>
          <p:cNvSpPr/>
          <p:nvPr/>
        </p:nvSpPr>
        <p:spPr>
          <a:xfrm>
            <a:off x="657225" y="1651000"/>
            <a:ext cx="1793875" cy="925513"/>
          </a:xfrm>
          <a:prstGeom prst="rect">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821" name="Line 7"/>
          <p:cNvSpPr/>
          <p:nvPr/>
        </p:nvSpPr>
        <p:spPr>
          <a:xfrm flipV="1">
            <a:off x="958850" y="2201863"/>
            <a:ext cx="365125" cy="1587"/>
          </a:xfrm>
          <a:prstGeom prst="line">
            <a:avLst/>
          </a:prstGeom>
          <a:ln w="9525" cap="flat" cmpd="sng">
            <a:solidFill>
              <a:schemeClr val="tx1"/>
            </a:solidFill>
            <a:prstDash val="solid"/>
            <a:headEnd type="none" w="med" len="med"/>
            <a:tailEnd type="none" w="med" len="med"/>
          </a:ln>
        </p:spPr>
      </p:sp>
      <p:sp>
        <p:nvSpPr>
          <p:cNvPr id="34822" name="Text Box 39"/>
          <p:cNvSpPr txBox="1"/>
          <p:nvPr/>
        </p:nvSpPr>
        <p:spPr>
          <a:xfrm>
            <a:off x="1120775" y="2352675"/>
            <a:ext cx="774700" cy="431800"/>
          </a:xfrm>
          <a:prstGeom prst="rect">
            <a:avLst/>
          </a:prstGeom>
          <a:noFill/>
          <a:ln w="9525">
            <a:noFill/>
          </a:ln>
        </p:spPr>
        <p:txBody>
          <a:bodyPr wrap="none">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cable</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modem</a:t>
            </a:r>
          </a:p>
        </p:txBody>
      </p:sp>
      <p:sp>
        <p:nvSpPr>
          <p:cNvPr id="34823" name="Text Box 41"/>
          <p:cNvSpPr txBox="1"/>
          <p:nvPr/>
        </p:nvSpPr>
        <p:spPr>
          <a:xfrm>
            <a:off x="1787525" y="2354263"/>
            <a:ext cx="706438" cy="261937"/>
          </a:xfrm>
          <a:prstGeom prst="rect">
            <a:avLst/>
          </a:prstGeom>
          <a:noFill/>
          <a:ln w="9525">
            <a:noFill/>
          </a:ln>
        </p:spPr>
        <p:txBody>
          <a:bodyPr wrap="none">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splitter</a:t>
            </a:r>
          </a:p>
        </p:txBody>
      </p:sp>
      <p:grpSp>
        <p:nvGrpSpPr>
          <p:cNvPr id="34824" name="Group 64"/>
          <p:cNvGrpSpPr/>
          <p:nvPr/>
        </p:nvGrpSpPr>
        <p:grpSpPr>
          <a:xfrm>
            <a:off x="1304925" y="2078038"/>
            <a:ext cx="614363" cy="220662"/>
            <a:chOff x="0" y="0"/>
            <a:chExt cx="872" cy="339"/>
          </a:xfrm>
        </p:grpSpPr>
        <p:sp>
          <p:nvSpPr>
            <p:cNvPr id="34980" name="Rectangle 65"/>
            <p:cNvSpPr/>
            <p:nvPr/>
          </p:nvSpPr>
          <p:spPr>
            <a:xfrm>
              <a:off x="0" y="115"/>
              <a:ext cx="872" cy="22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81" name="Rectangle 66"/>
            <p:cNvSpPr/>
            <p:nvPr/>
          </p:nvSpPr>
          <p:spPr>
            <a:xfrm>
              <a:off x="72" y="183"/>
              <a:ext cx="54"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82" name="Rectangle 67"/>
            <p:cNvSpPr/>
            <p:nvPr/>
          </p:nvSpPr>
          <p:spPr>
            <a:xfrm>
              <a:off x="144" y="183"/>
              <a:ext cx="56" cy="56"/>
            </a:xfrm>
            <a:prstGeom prst="rect">
              <a:avLst/>
            </a:prstGeom>
            <a:solidFill>
              <a:srgbClr val="33CC33"/>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83" name="Rectangle 68"/>
            <p:cNvSpPr/>
            <p:nvPr/>
          </p:nvSpPr>
          <p:spPr>
            <a:xfrm>
              <a:off x="219" y="180"/>
              <a:ext cx="56"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84" name="Rectangle 69"/>
            <p:cNvSpPr/>
            <p:nvPr/>
          </p:nvSpPr>
          <p:spPr>
            <a:xfrm>
              <a:off x="293" y="180"/>
              <a:ext cx="56"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85" name="AutoShape 70"/>
            <p:cNvSpPr/>
            <p:nvPr/>
          </p:nvSpPr>
          <p:spPr>
            <a:xfrm rot="-10800000" flipH="1">
              <a:off x="0" y="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4825" name="AutoShape 72"/>
          <p:cNvSpPr/>
          <p:nvPr/>
        </p:nvSpPr>
        <p:spPr>
          <a:xfrm>
            <a:off x="419100" y="1239838"/>
            <a:ext cx="2268538" cy="468312"/>
          </a:xfrm>
          <a:prstGeom prst="triangle">
            <a:avLst>
              <a:gd name="adj" fmla="val 50000"/>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826" name="Rectangle 73"/>
          <p:cNvSpPr/>
          <p:nvPr/>
        </p:nvSpPr>
        <p:spPr>
          <a:xfrm>
            <a:off x="2035175" y="2139950"/>
            <a:ext cx="166688" cy="144463"/>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827" name="Freeform 74"/>
          <p:cNvSpPr/>
          <p:nvPr/>
        </p:nvSpPr>
        <p:spPr>
          <a:xfrm>
            <a:off x="1644650" y="1695450"/>
            <a:ext cx="479425" cy="434975"/>
          </a:xfrm>
          <a:custGeom>
            <a:avLst/>
            <a:gdLst>
              <a:gd name="txL" fmla="*/ 0 w 381"/>
              <a:gd name="txT" fmla="*/ 0 h 274"/>
              <a:gd name="txR" fmla="*/ 381 w 381"/>
              <a:gd name="txB" fmla="*/ 274 h 274"/>
            </a:gdLst>
            <a:ahLst/>
            <a:cxnLst>
              <a:cxn ang="0">
                <a:pos x="2147483647" y="2147483647"/>
              </a:cxn>
              <a:cxn ang="0">
                <a:pos x="2147483647" y="2147483647"/>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28" name="Line 95"/>
          <p:cNvSpPr/>
          <p:nvPr/>
        </p:nvSpPr>
        <p:spPr>
          <a:xfrm flipH="1">
            <a:off x="1943100" y="2201863"/>
            <a:ext cx="239713" cy="0"/>
          </a:xfrm>
          <a:prstGeom prst="line">
            <a:avLst/>
          </a:prstGeom>
          <a:ln w="9525" cap="flat" cmpd="sng">
            <a:solidFill>
              <a:schemeClr val="tx1"/>
            </a:solidFill>
            <a:prstDash val="solid"/>
            <a:headEnd type="none" w="med" len="med"/>
            <a:tailEnd type="none" w="med" len="med"/>
          </a:ln>
        </p:spPr>
      </p:sp>
      <p:pic>
        <p:nvPicPr>
          <p:cNvPr id="34829" name="Picture 96" descr="tv"/>
          <p:cNvPicPr>
            <a:picLocks noChangeAspect="1"/>
          </p:cNvPicPr>
          <p:nvPr/>
        </p:nvPicPr>
        <p:blipFill>
          <a:blip r:embed="rId3"/>
          <a:stretch>
            <a:fillRect/>
          </a:stretch>
        </p:blipFill>
        <p:spPr>
          <a:xfrm>
            <a:off x="1200150" y="1355725"/>
            <a:ext cx="755650" cy="674688"/>
          </a:xfrm>
          <a:prstGeom prst="rect">
            <a:avLst/>
          </a:prstGeom>
          <a:noFill/>
          <a:ln w="9525">
            <a:noFill/>
          </a:ln>
        </p:spPr>
      </p:pic>
      <p:grpSp>
        <p:nvGrpSpPr>
          <p:cNvPr id="34830" name="Group 117"/>
          <p:cNvGrpSpPr/>
          <p:nvPr/>
        </p:nvGrpSpPr>
        <p:grpSpPr>
          <a:xfrm>
            <a:off x="2676525" y="1470025"/>
            <a:ext cx="850900" cy="527050"/>
            <a:chOff x="0" y="0"/>
            <a:chExt cx="1429" cy="842"/>
          </a:xfrm>
        </p:grpSpPr>
        <p:sp>
          <p:nvSpPr>
            <p:cNvPr id="34964" name="AutoShape 111"/>
            <p:cNvSpPr/>
            <p:nvPr/>
          </p:nvSpPr>
          <p:spPr>
            <a:xfrm>
              <a:off x="0" y="0"/>
              <a:ext cx="1429" cy="294"/>
            </a:xfrm>
            <a:prstGeom prst="triangle">
              <a:avLst>
                <a:gd name="adj" fmla="val 50000"/>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34965" name="Group 116"/>
            <p:cNvGrpSpPr/>
            <p:nvPr/>
          </p:nvGrpSpPr>
          <p:grpSpPr>
            <a:xfrm>
              <a:off x="63" y="73"/>
              <a:ext cx="1217" cy="769"/>
              <a:chOff x="0" y="0"/>
              <a:chExt cx="1217" cy="769"/>
            </a:xfrm>
          </p:grpSpPr>
          <p:sp>
            <p:nvSpPr>
              <p:cNvPr id="34966" name="Rectangle 99"/>
              <p:cNvSpPr/>
              <p:nvPr/>
            </p:nvSpPr>
            <p:spPr>
              <a:xfrm>
                <a:off x="89" y="186"/>
                <a:ext cx="1128" cy="583"/>
              </a:xfrm>
              <a:prstGeom prst="rect">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67" name="Line 7"/>
              <p:cNvSpPr/>
              <p:nvPr/>
            </p:nvSpPr>
            <p:spPr>
              <a:xfrm flipV="1">
                <a:off x="277" y="533"/>
                <a:ext cx="230" cy="1"/>
              </a:xfrm>
              <a:prstGeom prst="line">
                <a:avLst/>
              </a:prstGeom>
              <a:ln w="9525" cap="flat" cmpd="sng">
                <a:solidFill>
                  <a:schemeClr val="tx1"/>
                </a:solidFill>
                <a:prstDash val="solid"/>
                <a:headEnd type="none" w="med" len="med"/>
                <a:tailEnd type="none" w="med" len="med"/>
              </a:ln>
            </p:spPr>
          </p:sp>
          <p:grpSp>
            <p:nvGrpSpPr>
              <p:cNvPr id="34968" name="Group 103"/>
              <p:cNvGrpSpPr/>
              <p:nvPr/>
            </p:nvGrpSpPr>
            <p:grpSpPr>
              <a:xfrm>
                <a:off x="495" y="455"/>
                <a:ext cx="387" cy="139"/>
                <a:chOff x="0" y="0"/>
                <a:chExt cx="872" cy="339"/>
              </a:xfrm>
            </p:grpSpPr>
            <p:sp>
              <p:nvSpPr>
                <p:cNvPr id="34974" name="Rectangle 104"/>
                <p:cNvSpPr/>
                <p:nvPr/>
              </p:nvSpPr>
              <p:spPr>
                <a:xfrm>
                  <a:off x="-2" y="11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75" name="Rectangle 105"/>
                <p:cNvSpPr/>
                <p:nvPr/>
              </p:nvSpPr>
              <p:spPr>
                <a:xfrm>
                  <a:off x="70" y="184"/>
                  <a:ext cx="54"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76" name="Rectangle 106"/>
                <p:cNvSpPr/>
                <p:nvPr/>
              </p:nvSpPr>
              <p:spPr>
                <a:xfrm>
                  <a:off x="142" y="184"/>
                  <a:ext cx="54" cy="56"/>
                </a:xfrm>
                <a:prstGeom prst="rect">
                  <a:avLst/>
                </a:prstGeom>
                <a:solidFill>
                  <a:srgbClr val="33CC33"/>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77" name="Rectangle 107"/>
                <p:cNvSpPr/>
                <p:nvPr/>
              </p:nvSpPr>
              <p:spPr>
                <a:xfrm>
                  <a:off x="214" y="178"/>
                  <a:ext cx="60"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78" name="Rectangle 108"/>
                <p:cNvSpPr/>
                <p:nvPr/>
              </p:nvSpPr>
              <p:spPr>
                <a:xfrm>
                  <a:off x="293" y="178"/>
                  <a:ext cx="54"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79" name="AutoShape 109"/>
                <p:cNvSpPr/>
                <p:nvPr/>
              </p:nvSpPr>
              <p:spPr>
                <a:xfrm rot="-10800000" flipH="1">
                  <a:off x="0" y="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34969" name="Picture 110" descr="desktop_computer_stylized_small"/>
              <p:cNvPicPr>
                <a:picLocks noChangeAspect="1"/>
              </p:cNvPicPr>
              <p:nvPr/>
            </p:nvPicPr>
            <p:blipFill>
              <a:blip r:embed="rId4"/>
              <a:stretch>
                <a:fillRect/>
              </a:stretch>
            </p:blipFill>
            <p:spPr>
              <a:xfrm>
                <a:off x="0" y="312"/>
                <a:ext cx="447" cy="411"/>
              </a:xfrm>
              <a:prstGeom prst="rect">
                <a:avLst/>
              </a:prstGeom>
              <a:noFill/>
              <a:ln w="9525">
                <a:noFill/>
              </a:ln>
            </p:spPr>
          </p:pic>
          <p:sp>
            <p:nvSpPr>
              <p:cNvPr id="34970" name="Rectangle 112"/>
              <p:cNvSpPr/>
              <p:nvPr/>
            </p:nvSpPr>
            <p:spPr>
              <a:xfrm>
                <a:off x="955" y="495"/>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71" name="Freeform 113"/>
              <p:cNvSpPr/>
              <p:nvPr/>
            </p:nvSpPr>
            <p:spPr>
              <a:xfrm>
                <a:off x="709" y="214"/>
                <a:ext cx="302" cy="274"/>
              </a:xfrm>
              <a:custGeom>
                <a:avLst/>
                <a:gdLst>
                  <a:gd name="txL" fmla="*/ 0 w 381"/>
                  <a:gd name="txT" fmla="*/ 0 h 274"/>
                  <a:gd name="txR" fmla="*/ 381 w 381"/>
                  <a:gd name="txB" fmla="*/ 274 h 274"/>
                </a:gdLst>
                <a:ahLst/>
                <a:cxnLst>
                  <a:cxn ang="0">
                    <a:pos x="11" y="274"/>
                  </a:cxn>
                  <a:cxn ang="0">
                    <a:pos x="11"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972" name="Line 114"/>
              <p:cNvSpPr/>
              <p:nvPr/>
            </p:nvSpPr>
            <p:spPr>
              <a:xfrm flipH="1">
                <a:off x="897" y="533"/>
                <a:ext cx="152" cy="0"/>
              </a:xfrm>
              <a:prstGeom prst="line">
                <a:avLst/>
              </a:prstGeom>
              <a:ln w="9525" cap="flat" cmpd="sng">
                <a:solidFill>
                  <a:schemeClr val="tx1"/>
                </a:solidFill>
                <a:prstDash val="solid"/>
                <a:headEnd type="none" w="med" len="med"/>
                <a:tailEnd type="none" w="med" len="med"/>
              </a:ln>
            </p:spPr>
          </p:sp>
          <p:pic>
            <p:nvPicPr>
              <p:cNvPr id="34973" name="Picture 115" descr="tv"/>
              <p:cNvPicPr>
                <a:picLocks noChangeAspect="1"/>
              </p:cNvPicPr>
              <p:nvPr/>
            </p:nvPicPr>
            <p:blipFill>
              <a:blip r:embed="rId5"/>
              <a:stretch>
                <a:fillRect/>
              </a:stretch>
            </p:blipFill>
            <p:spPr>
              <a:xfrm>
                <a:off x="429" y="0"/>
                <a:ext cx="476" cy="425"/>
              </a:xfrm>
              <a:prstGeom prst="rect">
                <a:avLst/>
              </a:prstGeom>
              <a:noFill/>
              <a:ln w="9525">
                <a:noFill/>
              </a:ln>
            </p:spPr>
          </p:pic>
        </p:grpSp>
      </p:grpSp>
      <p:grpSp>
        <p:nvGrpSpPr>
          <p:cNvPr id="34831" name="Group 118"/>
          <p:cNvGrpSpPr/>
          <p:nvPr/>
        </p:nvGrpSpPr>
        <p:grpSpPr>
          <a:xfrm>
            <a:off x="3578225" y="1463675"/>
            <a:ext cx="850900" cy="527050"/>
            <a:chOff x="0" y="0"/>
            <a:chExt cx="1429" cy="842"/>
          </a:xfrm>
        </p:grpSpPr>
        <p:sp>
          <p:nvSpPr>
            <p:cNvPr id="34948" name="AutoShape 119"/>
            <p:cNvSpPr/>
            <p:nvPr/>
          </p:nvSpPr>
          <p:spPr>
            <a:xfrm>
              <a:off x="0" y="0"/>
              <a:ext cx="1429" cy="294"/>
            </a:xfrm>
            <a:prstGeom prst="triangle">
              <a:avLst>
                <a:gd name="adj" fmla="val 50000"/>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34949" name="Group 120"/>
            <p:cNvGrpSpPr/>
            <p:nvPr/>
          </p:nvGrpSpPr>
          <p:grpSpPr>
            <a:xfrm>
              <a:off x="63" y="73"/>
              <a:ext cx="1217" cy="769"/>
              <a:chOff x="0" y="0"/>
              <a:chExt cx="1217" cy="769"/>
            </a:xfrm>
          </p:grpSpPr>
          <p:sp>
            <p:nvSpPr>
              <p:cNvPr id="34950" name="Rectangle 121"/>
              <p:cNvSpPr/>
              <p:nvPr/>
            </p:nvSpPr>
            <p:spPr>
              <a:xfrm>
                <a:off x="89" y="186"/>
                <a:ext cx="1128" cy="583"/>
              </a:xfrm>
              <a:prstGeom prst="rect">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51" name="Line 7"/>
              <p:cNvSpPr/>
              <p:nvPr/>
            </p:nvSpPr>
            <p:spPr>
              <a:xfrm flipV="1">
                <a:off x="277" y="533"/>
                <a:ext cx="230" cy="1"/>
              </a:xfrm>
              <a:prstGeom prst="line">
                <a:avLst/>
              </a:prstGeom>
              <a:ln w="9525" cap="flat" cmpd="sng">
                <a:solidFill>
                  <a:schemeClr val="tx1"/>
                </a:solidFill>
                <a:prstDash val="solid"/>
                <a:headEnd type="none" w="med" len="med"/>
                <a:tailEnd type="none" w="med" len="med"/>
              </a:ln>
            </p:spPr>
          </p:sp>
          <p:grpSp>
            <p:nvGrpSpPr>
              <p:cNvPr id="34952" name="Group 123"/>
              <p:cNvGrpSpPr/>
              <p:nvPr/>
            </p:nvGrpSpPr>
            <p:grpSpPr>
              <a:xfrm>
                <a:off x="495" y="455"/>
                <a:ext cx="387" cy="139"/>
                <a:chOff x="0" y="0"/>
                <a:chExt cx="872" cy="339"/>
              </a:xfrm>
            </p:grpSpPr>
            <p:sp>
              <p:nvSpPr>
                <p:cNvPr id="34958" name="Rectangle 124"/>
                <p:cNvSpPr/>
                <p:nvPr/>
              </p:nvSpPr>
              <p:spPr>
                <a:xfrm>
                  <a:off x="-2" y="11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59" name="Rectangle 125"/>
                <p:cNvSpPr/>
                <p:nvPr/>
              </p:nvSpPr>
              <p:spPr>
                <a:xfrm>
                  <a:off x="70" y="184"/>
                  <a:ext cx="54"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60" name="Rectangle 126"/>
                <p:cNvSpPr/>
                <p:nvPr/>
              </p:nvSpPr>
              <p:spPr>
                <a:xfrm>
                  <a:off x="142" y="184"/>
                  <a:ext cx="54" cy="56"/>
                </a:xfrm>
                <a:prstGeom prst="rect">
                  <a:avLst/>
                </a:prstGeom>
                <a:solidFill>
                  <a:srgbClr val="33CC33"/>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61" name="Rectangle 127"/>
                <p:cNvSpPr/>
                <p:nvPr/>
              </p:nvSpPr>
              <p:spPr>
                <a:xfrm>
                  <a:off x="214" y="178"/>
                  <a:ext cx="60"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62" name="Rectangle 128"/>
                <p:cNvSpPr/>
                <p:nvPr/>
              </p:nvSpPr>
              <p:spPr>
                <a:xfrm>
                  <a:off x="293" y="178"/>
                  <a:ext cx="54"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63" name="AutoShape 129"/>
                <p:cNvSpPr/>
                <p:nvPr/>
              </p:nvSpPr>
              <p:spPr>
                <a:xfrm rot="-10800000" flipH="1">
                  <a:off x="0" y="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34953" name="Picture 130" descr="desktop_computer_stylized_small"/>
              <p:cNvPicPr>
                <a:picLocks noChangeAspect="1"/>
              </p:cNvPicPr>
              <p:nvPr/>
            </p:nvPicPr>
            <p:blipFill>
              <a:blip r:embed="rId4"/>
              <a:stretch>
                <a:fillRect/>
              </a:stretch>
            </p:blipFill>
            <p:spPr>
              <a:xfrm>
                <a:off x="0" y="312"/>
                <a:ext cx="447" cy="411"/>
              </a:xfrm>
              <a:prstGeom prst="rect">
                <a:avLst/>
              </a:prstGeom>
              <a:noFill/>
              <a:ln w="9525">
                <a:noFill/>
              </a:ln>
            </p:spPr>
          </p:pic>
          <p:sp>
            <p:nvSpPr>
              <p:cNvPr id="34954" name="Rectangle 131"/>
              <p:cNvSpPr/>
              <p:nvPr/>
            </p:nvSpPr>
            <p:spPr>
              <a:xfrm>
                <a:off x="955" y="495"/>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55" name="Freeform 132"/>
              <p:cNvSpPr/>
              <p:nvPr/>
            </p:nvSpPr>
            <p:spPr>
              <a:xfrm>
                <a:off x="709" y="214"/>
                <a:ext cx="302" cy="274"/>
              </a:xfrm>
              <a:custGeom>
                <a:avLst/>
                <a:gdLst>
                  <a:gd name="txL" fmla="*/ 0 w 381"/>
                  <a:gd name="txT" fmla="*/ 0 h 274"/>
                  <a:gd name="txR" fmla="*/ 381 w 381"/>
                  <a:gd name="txB" fmla="*/ 274 h 274"/>
                </a:gdLst>
                <a:ahLst/>
                <a:cxnLst>
                  <a:cxn ang="0">
                    <a:pos x="11" y="274"/>
                  </a:cxn>
                  <a:cxn ang="0">
                    <a:pos x="11"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956" name="Line 133"/>
              <p:cNvSpPr/>
              <p:nvPr/>
            </p:nvSpPr>
            <p:spPr>
              <a:xfrm flipH="1">
                <a:off x="897" y="533"/>
                <a:ext cx="152" cy="0"/>
              </a:xfrm>
              <a:prstGeom prst="line">
                <a:avLst/>
              </a:prstGeom>
              <a:ln w="9525" cap="flat" cmpd="sng">
                <a:solidFill>
                  <a:schemeClr val="tx1"/>
                </a:solidFill>
                <a:prstDash val="solid"/>
                <a:headEnd type="none" w="med" len="med"/>
                <a:tailEnd type="none" w="med" len="med"/>
              </a:ln>
            </p:spPr>
          </p:sp>
          <p:pic>
            <p:nvPicPr>
              <p:cNvPr id="34957" name="Picture 134" descr="tv"/>
              <p:cNvPicPr>
                <a:picLocks noChangeAspect="1"/>
              </p:cNvPicPr>
              <p:nvPr/>
            </p:nvPicPr>
            <p:blipFill>
              <a:blip r:embed="rId5"/>
              <a:stretch>
                <a:fillRect/>
              </a:stretch>
            </p:blipFill>
            <p:spPr>
              <a:xfrm>
                <a:off x="429" y="0"/>
                <a:ext cx="476" cy="425"/>
              </a:xfrm>
              <a:prstGeom prst="rect">
                <a:avLst/>
              </a:prstGeom>
              <a:noFill/>
              <a:ln w="9525">
                <a:noFill/>
              </a:ln>
            </p:spPr>
          </p:pic>
        </p:grpSp>
      </p:grpSp>
      <p:grpSp>
        <p:nvGrpSpPr>
          <p:cNvPr id="34832" name="Group 135"/>
          <p:cNvGrpSpPr/>
          <p:nvPr/>
        </p:nvGrpSpPr>
        <p:grpSpPr>
          <a:xfrm>
            <a:off x="2763838" y="2309813"/>
            <a:ext cx="850900" cy="527050"/>
            <a:chOff x="0" y="0"/>
            <a:chExt cx="1429" cy="842"/>
          </a:xfrm>
        </p:grpSpPr>
        <p:sp>
          <p:nvSpPr>
            <p:cNvPr id="34932" name="AutoShape 136"/>
            <p:cNvSpPr/>
            <p:nvPr/>
          </p:nvSpPr>
          <p:spPr>
            <a:xfrm>
              <a:off x="0" y="0"/>
              <a:ext cx="1429" cy="294"/>
            </a:xfrm>
            <a:prstGeom prst="triangle">
              <a:avLst>
                <a:gd name="adj" fmla="val 50000"/>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34933" name="Group 137"/>
            <p:cNvGrpSpPr/>
            <p:nvPr/>
          </p:nvGrpSpPr>
          <p:grpSpPr>
            <a:xfrm>
              <a:off x="63" y="73"/>
              <a:ext cx="1217" cy="769"/>
              <a:chOff x="0" y="0"/>
              <a:chExt cx="1217" cy="769"/>
            </a:xfrm>
          </p:grpSpPr>
          <p:sp>
            <p:nvSpPr>
              <p:cNvPr id="34934" name="Rectangle 138"/>
              <p:cNvSpPr/>
              <p:nvPr/>
            </p:nvSpPr>
            <p:spPr>
              <a:xfrm>
                <a:off x="89" y="186"/>
                <a:ext cx="1128" cy="583"/>
              </a:xfrm>
              <a:prstGeom prst="rect">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35" name="Line 7"/>
              <p:cNvSpPr/>
              <p:nvPr/>
            </p:nvSpPr>
            <p:spPr>
              <a:xfrm flipV="1">
                <a:off x="277" y="533"/>
                <a:ext cx="230" cy="1"/>
              </a:xfrm>
              <a:prstGeom prst="line">
                <a:avLst/>
              </a:prstGeom>
              <a:ln w="9525" cap="flat" cmpd="sng">
                <a:solidFill>
                  <a:schemeClr val="tx1"/>
                </a:solidFill>
                <a:prstDash val="solid"/>
                <a:headEnd type="none" w="med" len="med"/>
                <a:tailEnd type="none" w="med" len="med"/>
              </a:ln>
            </p:spPr>
          </p:sp>
          <p:grpSp>
            <p:nvGrpSpPr>
              <p:cNvPr id="34936" name="Group 140"/>
              <p:cNvGrpSpPr/>
              <p:nvPr/>
            </p:nvGrpSpPr>
            <p:grpSpPr>
              <a:xfrm>
                <a:off x="495" y="455"/>
                <a:ext cx="387" cy="139"/>
                <a:chOff x="0" y="0"/>
                <a:chExt cx="872" cy="339"/>
              </a:xfrm>
            </p:grpSpPr>
            <p:sp>
              <p:nvSpPr>
                <p:cNvPr id="34942" name="Rectangle 141"/>
                <p:cNvSpPr/>
                <p:nvPr/>
              </p:nvSpPr>
              <p:spPr>
                <a:xfrm>
                  <a:off x="-2" y="11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43" name="Rectangle 142"/>
                <p:cNvSpPr/>
                <p:nvPr/>
              </p:nvSpPr>
              <p:spPr>
                <a:xfrm>
                  <a:off x="70" y="184"/>
                  <a:ext cx="54"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44" name="Rectangle 143"/>
                <p:cNvSpPr/>
                <p:nvPr/>
              </p:nvSpPr>
              <p:spPr>
                <a:xfrm>
                  <a:off x="142" y="184"/>
                  <a:ext cx="54" cy="56"/>
                </a:xfrm>
                <a:prstGeom prst="rect">
                  <a:avLst/>
                </a:prstGeom>
                <a:solidFill>
                  <a:srgbClr val="33CC33"/>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45" name="Rectangle 144"/>
                <p:cNvSpPr/>
                <p:nvPr/>
              </p:nvSpPr>
              <p:spPr>
                <a:xfrm>
                  <a:off x="214" y="178"/>
                  <a:ext cx="60"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46" name="Rectangle 145"/>
                <p:cNvSpPr/>
                <p:nvPr/>
              </p:nvSpPr>
              <p:spPr>
                <a:xfrm>
                  <a:off x="293" y="178"/>
                  <a:ext cx="54"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47" name="AutoShape 146"/>
                <p:cNvSpPr/>
                <p:nvPr/>
              </p:nvSpPr>
              <p:spPr>
                <a:xfrm rot="-10800000" flipH="1">
                  <a:off x="0" y="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34937" name="Picture 147" descr="desktop_computer_stylized_small"/>
              <p:cNvPicPr>
                <a:picLocks noChangeAspect="1"/>
              </p:cNvPicPr>
              <p:nvPr/>
            </p:nvPicPr>
            <p:blipFill>
              <a:blip r:embed="rId4"/>
              <a:stretch>
                <a:fillRect/>
              </a:stretch>
            </p:blipFill>
            <p:spPr>
              <a:xfrm>
                <a:off x="0" y="312"/>
                <a:ext cx="447" cy="411"/>
              </a:xfrm>
              <a:prstGeom prst="rect">
                <a:avLst/>
              </a:prstGeom>
              <a:noFill/>
              <a:ln w="9525">
                <a:noFill/>
              </a:ln>
            </p:spPr>
          </p:pic>
          <p:sp>
            <p:nvSpPr>
              <p:cNvPr id="34938" name="Rectangle 148"/>
              <p:cNvSpPr/>
              <p:nvPr/>
            </p:nvSpPr>
            <p:spPr>
              <a:xfrm>
                <a:off x="955" y="495"/>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39" name="Freeform 149"/>
              <p:cNvSpPr/>
              <p:nvPr/>
            </p:nvSpPr>
            <p:spPr>
              <a:xfrm>
                <a:off x="709" y="214"/>
                <a:ext cx="302" cy="274"/>
              </a:xfrm>
              <a:custGeom>
                <a:avLst/>
                <a:gdLst>
                  <a:gd name="txL" fmla="*/ 0 w 381"/>
                  <a:gd name="txT" fmla="*/ 0 h 274"/>
                  <a:gd name="txR" fmla="*/ 381 w 381"/>
                  <a:gd name="txB" fmla="*/ 274 h 274"/>
                </a:gdLst>
                <a:ahLst/>
                <a:cxnLst>
                  <a:cxn ang="0">
                    <a:pos x="11" y="274"/>
                  </a:cxn>
                  <a:cxn ang="0">
                    <a:pos x="11"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940" name="Line 150"/>
              <p:cNvSpPr/>
              <p:nvPr/>
            </p:nvSpPr>
            <p:spPr>
              <a:xfrm flipH="1">
                <a:off x="897" y="533"/>
                <a:ext cx="152" cy="0"/>
              </a:xfrm>
              <a:prstGeom prst="line">
                <a:avLst/>
              </a:prstGeom>
              <a:ln w="9525" cap="flat" cmpd="sng">
                <a:solidFill>
                  <a:schemeClr val="tx1"/>
                </a:solidFill>
                <a:prstDash val="solid"/>
                <a:headEnd type="none" w="med" len="med"/>
                <a:tailEnd type="none" w="med" len="med"/>
              </a:ln>
            </p:spPr>
          </p:sp>
          <p:pic>
            <p:nvPicPr>
              <p:cNvPr id="34941" name="Picture 151" descr="tv"/>
              <p:cNvPicPr>
                <a:picLocks noChangeAspect="1"/>
              </p:cNvPicPr>
              <p:nvPr/>
            </p:nvPicPr>
            <p:blipFill>
              <a:blip r:embed="rId5"/>
              <a:stretch>
                <a:fillRect/>
              </a:stretch>
            </p:blipFill>
            <p:spPr>
              <a:xfrm>
                <a:off x="429" y="0"/>
                <a:ext cx="476" cy="425"/>
              </a:xfrm>
              <a:prstGeom prst="rect">
                <a:avLst/>
              </a:prstGeom>
              <a:noFill/>
              <a:ln w="9525">
                <a:noFill/>
              </a:ln>
            </p:spPr>
          </p:pic>
        </p:grpSp>
      </p:grpSp>
      <p:grpSp>
        <p:nvGrpSpPr>
          <p:cNvPr id="34833" name="Group 152"/>
          <p:cNvGrpSpPr/>
          <p:nvPr/>
        </p:nvGrpSpPr>
        <p:grpSpPr>
          <a:xfrm>
            <a:off x="3630613" y="2319338"/>
            <a:ext cx="850900" cy="527050"/>
            <a:chOff x="0" y="0"/>
            <a:chExt cx="1429" cy="842"/>
          </a:xfrm>
        </p:grpSpPr>
        <p:sp>
          <p:nvSpPr>
            <p:cNvPr id="34916" name="AutoShape 153"/>
            <p:cNvSpPr/>
            <p:nvPr/>
          </p:nvSpPr>
          <p:spPr>
            <a:xfrm>
              <a:off x="0" y="0"/>
              <a:ext cx="1429" cy="294"/>
            </a:xfrm>
            <a:prstGeom prst="triangle">
              <a:avLst>
                <a:gd name="adj" fmla="val 50000"/>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34917" name="Group 154"/>
            <p:cNvGrpSpPr/>
            <p:nvPr/>
          </p:nvGrpSpPr>
          <p:grpSpPr>
            <a:xfrm>
              <a:off x="63" y="73"/>
              <a:ext cx="1217" cy="769"/>
              <a:chOff x="0" y="0"/>
              <a:chExt cx="1217" cy="769"/>
            </a:xfrm>
          </p:grpSpPr>
          <p:sp>
            <p:nvSpPr>
              <p:cNvPr id="34918" name="Rectangle 155"/>
              <p:cNvSpPr/>
              <p:nvPr/>
            </p:nvSpPr>
            <p:spPr>
              <a:xfrm>
                <a:off x="89" y="186"/>
                <a:ext cx="1128" cy="583"/>
              </a:xfrm>
              <a:prstGeom prst="rect">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19" name="Line 7"/>
              <p:cNvSpPr/>
              <p:nvPr/>
            </p:nvSpPr>
            <p:spPr>
              <a:xfrm flipV="1">
                <a:off x="277" y="533"/>
                <a:ext cx="230" cy="1"/>
              </a:xfrm>
              <a:prstGeom prst="line">
                <a:avLst/>
              </a:prstGeom>
              <a:ln w="9525" cap="flat" cmpd="sng">
                <a:solidFill>
                  <a:schemeClr val="tx1"/>
                </a:solidFill>
                <a:prstDash val="solid"/>
                <a:headEnd type="none" w="med" len="med"/>
                <a:tailEnd type="none" w="med" len="med"/>
              </a:ln>
            </p:spPr>
          </p:sp>
          <p:grpSp>
            <p:nvGrpSpPr>
              <p:cNvPr id="34920" name="Group 157"/>
              <p:cNvGrpSpPr/>
              <p:nvPr/>
            </p:nvGrpSpPr>
            <p:grpSpPr>
              <a:xfrm>
                <a:off x="495" y="455"/>
                <a:ext cx="387" cy="139"/>
                <a:chOff x="0" y="0"/>
                <a:chExt cx="872" cy="339"/>
              </a:xfrm>
            </p:grpSpPr>
            <p:sp>
              <p:nvSpPr>
                <p:cNvPr id="34926" name="Rectangle 158"/>
                <p:cNvSpPr/>
                <p:nvPr/>
              </p:nvSpPr>
              <p:spPr>
                <a:xfrm>
                  <a:off x="-2" y="11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27" name="Rectangle 159"/>
                <p:cNvSpPr/>
                <p:nvPr/>
              </p:nvSpPr>
              <p:spPr>
                <a:xfrm>
                  <a:off x="70" y="184"/>
                  <a:ext cx="54"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28" name="Rectangle 160"/>
                <p:cNvSpPr/>
                <p:nvPr/>
              </p:nvSpPr>
              <p:spPr>
                <a:xfrm>
                  <a:off x="142" y="184"/>
                  <a:ext cx="54" cy="56"/>
                </a:xfrm>
                <a:prstGeom prst="rect">
                  <a:avLst/>
                </a:prstGeom>
                <a:solidFill>
                  <a:srgbClr val="33CC33"/>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29" name="Rectangle 161"/>
                <p:cNvSpPr/>
                <p:nvPr/>
              </p:nvSpPr>
              <p:spPr>
                <a:xfrm>
                  <a:off x="214" y="178"/>
                  <a:ext cx="60"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30" name="Rectangle 162"/>
                <p:cNvSpPr/>
                <p:nvPr/>
              </p:nvSpPr>
              <p:spPr>
                <a:xfrm>
                  <a:off x="293" y="178"/>
                  <a:ext cx="54"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31" name="AutoShape 163"/>
                <p:cNvSpPr/>
                <p:nvPr/>
              </p:nvSpPr>
              <p:spPr>
                <a:xfrm rot="-10800000" flipH="1">
                  <a:off x="0" y="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34921" name="Picture 164" descr="desktop_computer_stylized_small"/>
              <p:cNvPicPr>
                <a:picLocks noChangeAspect="1"/>
              </p:cNvPicPr>
              <p:nvPr/>
            </p:nvPicPr>
            <p:blipFill>
              <a:blip r:embed="rId4"/>
              <a:stretch>
                <a:fillRect/>
              </a:stretch>
            </p:blipFill>
            <p:spPr>
              <a:xfrm>
                <a:off x="0" y="312"/>
                <a:ext cx="447" cy="411"/>
              </a:xfrm>
              <a:prstGeom prst="rect">
                <a:avLst/>
              </a:prstGeom>
              <a:noFill/>
              <a:ln w="9525">
                <a:noFill/>
              </a:ln>
            </p:spPr>
          </p:pic>
          <p:sp>
            <p:nvSpPr>
              <p:cNvPr id="34922" name="Rectangle 165"/>
              <p:cNvSpPr/>
              <p:nvPr/>
            </p:nvSpPr>
            <p:spPr>
              <a:xfrm>
                <a:off x="955" y="495"/>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23" name="Freeform 166"/>
              <p:cNvSpPr/>
              <p:nvPr/>
            </p:nvSpPr>
            <p:spPr>
              <a:xfrm>
                <a:off x="709" y="214"/>
                <a:ext cx="302" cy="274"/>
              </a:xfrm>
              <a:custGeom>
                <a:avLst/>
                <a:gdLst>
                  <a:gd name="txL" fmla="*/ 0 w 381"/>
                  <a:gd name="txT" fmla="*/ 0 h 274"/>
                  <a:gd name="txR" fmla="*/ 381 w 381"/>
                  <a:gd name="txB" fmla="*/ 274 h 274"/>
                </a:gdLst>
                <a:ahLst/>
                <a:cxnLst>
                  <a:cxn ang="0">
                    <a:pos x="11" y="274"/>
                  </a:cxn>
                  <a:cxn ang="0">
                    <a:pos x="11"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924" name="Line 167"/>
              <p:cNvSpPr/>
              <p:nvPr/>
            </p:nvSpPr>
            <p:spPr>
              <a:xfrm flipH="1">
                <a:off x="897" y="533"/>
                <a:ext cx="152" cy="0"/>
              </a:xfrm>
              <a:prstGeom prst="line">
                <a:avLst/>
              </a:prstGeom>
              <a:ln w="9525" cap="flat" cmpd="sng">
                <a:solidFill>
                  <a:schemeClr val="tx1"/>
                </a:solidFill>
                <a:prstDash val="solid"/>
                <a:headEnd type="none" w="med" len="med"/>
                <a:tailEnd type="none" w="med" len="med"/>
              </a:ln>
            </p:spPr>
          </p:sp>
          <p:pic>
            <p:nvPicPr>
              <p:cNvPr id="34925" name="Picture 168" descr="tv"/>
              <p:cNvPicPr>
                <a:picLocks noChangeAspect="1"/>
              </p:cNvPicPr>
              <p:nvPr/>
            </p:nvPicPr>
            <p:blipFill>
              <a:blip r:embed="rId5"/>
              <a:stretch>
                <a:fillRect/>
              </a:stretch>
            </p:blipFill>
            <p:spPr>
              <a:xfrm>
                <a:off x="429" y="0"/>
                <a:ext cx="476" cy="425"/>
              </a:xfrm>
              <a:prstGeom prst="rect">
                <a:avLst/>
              </a:prstGeom>
              <a:noFill/>
              <a:ln w="9525">
                <a:noFill/>
              </a:ln>
            </p:spPr>
          </p:pic>
        </p:grpSp>
      </p:grpSp>
      <p:sp>
        <p:nvSpPr>
          <p:cNvPr id="34834" name="Line 169"/>
          <p:cNvSpPr/>
          <p:nvPr/>
        </p:nvSpPr>
        <p:spPr>
          <a:xfrm>
            <a:off x="2217738" y="2212975"/>
            <a:ext cx="3690937" cy="0"/>
          </a:xfrm>
          <a:prstGeom prst="line">
            <a:avLst/>
          </a:prstGeom>
          <a:ln w="19050" cap="flat" cmpd="sng">
            <a:solidFill>
              <a:schemeClr val="tx1"/>
            </a:solidFill>
            <a:prstDash val="solid"/>
            <a:headEnd type="none" w="med" len="med"/>
            <a:tailEnd type="none" w="med" len="med"/>
          </a:ln>
        </p:spPr>
      </p:sp>
      <p:grpSp>
        <p:nvGrpSpPr>
          <p:cNvPr id="34835" name="Group 170"/>
          <p:cNvGrpSpPr/>
          <p:nvPr/>
        </p:nvGrpSpPr>
        <p:grpSpPr>
          <a:xfrm>
            <a:off x="4719638" y="1471613"/>
            <a:ext cx="850900" cy="527050"/>
            <a:chOff x="0" y="0"/>
            <a:chExt cx="1429" cy="842"/>
          </a:xfrm>
        </p:grpSpPr>
        <p:sp>
          <p:nvSpPr>
            <p:cNvPr id="34900" name="AutoShape 171"/>
            <p:cNvSpPr/>
            <p:nvPr/>
          </p:nvSpPr>
          <p:spPr>
            <a:xfrm>
              <a:off x="0" y="0"/>
              <a:ext cx="1429" cy="294"/>
            </a:xfrm>
            <a:prstGeom prst="triangle">
              <a:avLst>
                <a:gd name="adj" fmla="val 50000"/>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34901" name="Group 172"/>
            <p:cNvGrpSpPr/>
            <p:nvPr/>
          </p:nvGrpSpPr>
          <p:grpSpPr>
            <a:xfrm>
              <a:off x="63" y="73"/>
              <a:ext cx="1217" cy="769"/>
              <a:chOff x="0" y="0"/>
              <a:chExt cx="1217" cy="769"/>
            </a:xfrm>
          </p:grpSpPr>
          <p:sp>
            <p:nvSpPr>
              <p:cNvPr id="34902" name="Rectangle 173"/>
              <p:cNvSpPr/>
              <p:nvPr/>
            </p:nvSpPr>
            <p:spPr>
              <a:xfrm>
                <a:off x="89" y="186"/>
                <a:ext cx="1128" cy="583"/>
              </a:xfrm>
              <a:prstGeom prst="rect">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03" name="Line 7"/>
              <p:cNvSpPr/>
              <p:nvPr/>
            </p:nvSpPr>
            <p:spPr>
              <a:xfrm flipV="1">
                <a:off x="277" y="533"/>
                <a:ext cx="230" cy="1"/>
              </a:xfrm>
              <a:prstGeom prst="line">
                <a:avLst/>
              </a:prstGeom>
              <a:ln w="9525" cap="flat" cmpd="sng">
                <a:solidFill>
                  <a:schemeClr val="tx1"/>
                </a:solidFill>
                <a:prstDash val="solid"/>
                <a:headEnd type="none" w="med" len="med"/>
                <a:tailEnd type="none" w="med" len="med"/>
              </a:ln>
            </p:spPr>
          </p:sp>
          <p:grpSp>
            <p:nvGrpSpPr>
              <p:cNvPr id="34904" name="Group 175"/>
              <p:cNvGrpSpPr/>
              <p:nvPr/>
            </p:nvGrpSpPr>
            <p:grpSpPr>
              <a:xfrm>
                <a:off x="495" y="455"/>
                <a:ext cx="387" cy="139"/>
                <a:chOff x="0" y="0"/>
                <a:chExt cx="872" cy="339"/>
              </a:xfrm>
            </p:grpSpPr>
            <p:sp>
              <p:nvSpPr>
                <p:cNvPr id="34910" name="Rectangle 176"/>
                <p:cNvSpPr/>
                <p:nvPr/>
              </p:nvSpPr>
              <p:spPr>
                <a:xfrm>
                  <a:off x="-2" y="11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11" name="Rectangle 177"/>
                <p:cNvSpPr/>
                <p:nvPr/>
              </p:nvSpPr>
              <p:spPr>
                <a:xfrm>
                  <a:off x="70" y="184"/>
                  <a:ext cx="54"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12" name="Rectangle 178"/>
                <p:cNvSpPr/>
                <p:nvPr/>
              </p:nvSpPr>
              <p:spPr>
                <a:xfrm>
                  <a:off x="142" y="184"/>
                  <a:ext cx="54" cy="56"/>
                </a:xfrm>
                <a:prstGeom prst="rect">
                  <a:avLst/>
                </a:prstGeom>
                <a:solidFill>
                  <a:srgbClr val="33CC33"/>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13" name="Rectangle 179"/>
                <p:cNvSpPr/>
                <p:nvPr/>
              </p:nvSpPr>
              <p:spPr>
                <a:xfrm>
                  <a:off x="214" y="178"/>
                  <a:ext cx="60"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14" name="Rectangle 180"/>
                <p:cNvSpPr/>
                <p:nvPr/>
              </p:nvSpPr>
              <p:spPr>
                <a:xfrm>
                  <a:off x="293" y="178"/>
                  <a:ext cx="54"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15" name="AutoShape 181"/>
                <p:cNvSpPr/>
                <p:nvPr/>
              </p:nvSpPr>
              <p:spPr>
                <a:xfrm rot="-10800000" flipH="1">
                  <a:off x="0" y="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34905" name="Picture 182" descr="desktop_computer_stylized_small"/>
              <p:cNvPicPr>
                <a:picLocks noChangeAspect="1"/>
              </p:cNvPicPr>
              <p:nvPr/>
            </p:nvPicPr>
            <p:blipFill>
              <a:blip r:embed="rId4"/>
              <a:stretch>
                <a:fillRect/>
              </a:stretch>
            </p:blipFill>
            <p:spPr>
              <a:xfrm>
                <a:off x="0" y="312"/>
                <a:ext cx="447" cy="411"/>
              </a:xfrm>
              <a:prstGeom prst="rect">
                <a:avLst/>
              </a:prstGeom>
              <a:noFill/>
              <a:ln w="9525">
                <a:noFill/>
              </a:ln>
            </p:spPr>
          </p:pic>
          <p:sp>
            <p:nvSpPr>
              <p:cNvPr id="34906" name="Rectangle 183"/>
              <p:cNvSpPr/>
              <p:nvPr/>
            </p:nvSpPr>
            <p:spPr>
              <a:xfrm>
                <a:off x="955" y="495"/>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07" name="Freeform 184"/>
              <p:cNvSpPr/>
              <p:nvPr/>
            </p:nvSpPr>
            <p:spPr>
              <a:xfrm>
                <a:off x="709" y="214"/>
                <a:ext cx="302" cy="274"/>
              </a:xfrm>
              <a:custGeom>
                <a:avLst/>
                <a:gdLst>
                  <a:gd name="txL" fmla="*/ 0 w 381"/>
                  <a:gd name="txT" fmla="*/ 0 h 274"/>
                  <a:gd name="txR" fmla="*/ 381 w 381"/>
                  <a:gd name="txB" fmla="*/ 274 h 274"/>
                </a:gdLst>
                <a:ahLst/>
                <a:cxnLst>
                  <a:cxn ang="0">
                    <a:pos x="11" y="274"/>
                  </a:cxn>
                  <a:cxn ang="0">
                    <a:pos x="11"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908" name="Line 185"/>
              <p:cNvSpPr/>
              <p:nvPr/>
            </p:nvSpPr>
            <p:spPr>
              <a:xfrm flipH="1">
                <a:off x="897" y="533"/>
                <a:ext cx="152" cy="0"/>
              </a:xfrm>
              <a:prstGeom prst="line">
                <a:avLst/>
              </a:prstGeom>
              <a:ln w="9525" cap="flat" cmpd="sng">
                <a:solidFill>
                  <a:schemeClr val="tx1"/>
                </a:solidFill>
                <a:prstDash val="solid"/>
                <a:headEnd type="none" w="med" len="med"/>
                <a:tailEnd type="none" w="med" len="med"/>
              </a:ln>
            </p:spPr>
          </p:sp>
          <p:pic>
            <p:nvPicPr>
              <p:cNvPr id="34909" name="Picture 186" descr="tv"/>
              <p:cNvPicPr>
                <a:picLocks noChangeAspect="1"/>
              </p:cNvPicPr>
              <p:nvPr/>
            </p:nvPicPr>
            <p:blipFill>
              <a:blip r:embed="rId5"/>
              <a:stretch>
                <a:fillRect/>
              </a:stretch>
            </p:blipFill>
            <p:spPr>
              <a:xfrm>
                <a:off x="429" y="0"/>
                <a:ext cx="476" cy="425"/>
              </a:xfrm>
              <a:prstGeom prst="rect">
                <a:avLst/>
              </a:prstGeom>
              <a:noFill/>
              <a:ln w="9525">
                <a:noFill/>
              </a:ln>
            </p:spPr>
          </p:pic>
        </p:grpSp>
      </p:grpSp>
      <p:sp>
        <p:nvSpPr>
          <p:cNvPr id="34836" name="Text Box 204"/>
          <p:cNvSpPr txBox="1"/>
          <p:nvPr/>
        </p:nvSpPr>
        <p:spPr>
          <a:xfrm>
            <a:off x="4330700" y="1541463"/>
            <a:ext cx="488950" cy="457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969696"/>
                </a:solidFill>
                <a:effectLst/>
                <a:uLnTx/>
                <a:uFillTx/>
                <a:latin typeface="Times New Roman" panose="02020603050405020304" charset="0"/>
                <a:ea typeface="MS PGothic" panose="020B0600070205080204" pitchFamily="34" charset="-128"/>
                <a:cs typeface="+mn-cs"/>
              </a:rPr>
              <a:t>…</a:t>
            </a:r>
          </a:p>
        </p:txBody>
      </p:sp>
      <p:sp>
        <p:nvSpPr>
          <p:cNvPr id="34837" name="Line 205"/>
          <p:cNvSpPr/>
          <p:nvPr/>
        </p:nvSpPr>
        <p:spPr>
          <a:xfrm flipH="1">
            <a:off x="3311525" y="1882775"/>
            <a:ext cx="3175" cy="333375"/>
          </a:xfrm>
          <a:prstGeom prst="line">
            <a:avLst/>
          </a:prstGeom>
          <a:ln w="9525" cap="flat" cmpd="sng">
            <a:solidFill>
              <a:schemeClr val="tx1"/>
            </a:solidFill>
            <a:prstDash val="solid"/>
            <a:headEnd type="none" w="med" len="med"/>
            <a:tailEnd type="none" w="med" len="med"/>
          </a:ln>
        </p:spPr>
      </p:sp>
      <p:sp>
        <p:nvSpPr>
          <p:cNvPr id="34838" name="Line 206"/>
          <p:cNvSpPr/>
          <p:nvPr/>
        </p:nvSpPr>
        <p:spPr>
          <a:xfrm flipH="1">
            <a:off x="4216400" y="1882775"/>
            <a:ext cx="3175" cy="333375"/>
          </a:xfrm>
          <a:prstGeom prst="line">
            <a:avLst/>
          </a:prstGeom>
          <a:ln w="9525" cap="flat" cmpd="sng">
            <a:solidFill>
              <a:schemeClr val="tx1"/>
            </a:solidFill>
            <a:prstDash val="solid"/>
            <a:headEnd type="none" w="med" len="med"/>
            <a:tailEnd type="none" w="med" len="med"/>
          </a:ln>
        </p:spPr>
      </p:sp>
      <p:sp>
        <p:nvSpPr>
          <p:cNvPr id="34839" name="Line 207"/>
          <p:cNvSpPr/>
          <p:nvPr/>
        </p:nvSpPr>
        <p:spPr>
          <a:xfrm flipH="1">
            <a:off x="5353050" y="1882775"/>
            <a:ext cx="3175" cy="333375"/>
          </a:xfrm>
          <a:prstGeom prst="line">
            <a:avLst/>
          </a:prstGeom>
          <a:ln w="9525" cap="flat" cmpd="sng">
            <a:solidFill>
              <a:schemeClr val="tx1"/>
            </a:solidFill>
            <a:prstDash val="solid"/>
            <a:headEnd type="none" w="med" len="med"/>
            <a:tailEnd type="none" w="med" len="med"/>
          </a:ln>
        </p:spPr>
      </p:sp>
      <p:sp>
        <p:nvSpPr>
          <p:cNvPr id="34840" name="Freeform 208"/>
          <p:cNvSpPr/>
          <p:nvPr/>
        </p:nvSpPr>
        <p:spPr>
          <a:xfrm>
            <a:off x="4302125" y="2219325"/>
            <a:ext cx="127000" cy="476250"/>
          </a:xfrm>
          <a:custGeom>
            <a:avLst/>
            <a:gdLst>
              <a:gd name="txL" fmla="*/ 0 w 80"/>
              <a:gd name="txT" fmla="*/ 0 h 300"/>
              <a:gd name="txR" fmla="*/ 80 w 80"/>
              <a:gd name="txB" fmla="*/ 300 h 300"/>
            </a:gdLst>
            <a:ahLst/>
            <a:cxnLst>
              <a:cxn ang="0">
                <a:pos x="0" y="2147483647"/>
              </a:cxn>
              <a:cxn ang="0">
                <a:pos x="2147483647" y="2147483647"/>
              </a:cxn>
              <a:cxn ang="0">
                <a:pos x="2147483647" y="0"/>
              </a:cxn>
            </a:cxnLst>
            <a:rect l="txL" t="txT" r="txR" b="txB"/>
            <a:pathLst>
              <a:path w="80" h="300">
                <a:moveTo>
                  <a:pt x="0" y="300"/>
                </a:moveTo>
                <a:lnTo>
                  <a:pt x="80" y="300"/>
                </a:lnTo>
                <a:lnTo>
                  <a:pt x="80" y="0"/>
                </a:lnTo>
              </a:path>
            </a:pathLst>
          </a:custGeom>
          <a:no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41" name="Freeform 209"/>
          <p:cNvSpPr/>
          <p:nvPr/>
        </p:nvSpPr>
        <p:spPr>
          <a:xfrm>
            <a:off x="3435350" y="2212975"/>
            <a:ext cx="127000" cy="476250"/>
          </a:xfrm>
          <a:custGeom>
            <a:avLst/>
            <a:gdLst>
              <a:gd name="txL" fmla="*/ 0 w 80"/>
              <a:gd name="txT" fmla="*/ 0 h 300"/>
              <a:gd name="txR" fmla="*/ 80 w 80"/>
              <a:gd name="txB" fmla="*/ 300 h 300"/>
            </a:gdLst>
            <a:ahLst/>
            <a:cxnLst>
              <a:cxn ang="0">
                <a:pos x="0" y="2147483647"/>
              </a:cxn>
              <a:cxn ang="0">
                <a:pos x="2147483647" y="2147483647"/>
              </a:cxn>
              <a:cxn ang="0">
                <a:pos x="2147483647" y="0"/>
              </a:cxn>
            </a:cxnLst>
            <a:rect l="txL" t="txT" r="txR" b="txB"/>
            <a:pathLst>
              <a:path w="80" h="300">
                <a:moveTo>
                  <a:pt x="0" y="300"/>
                </a:moveTo>
                <a:lnTo>
                  <a:pt x="80" y="300"/>
                </a:lnTo>
                <a:lnTo>
                  <a:pt x="80" y="0"/>
                </a:lnTo>
              </a:path>
            </a:pathLst>
          </a:custGeom>
          <a:no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42" name="Rectangle 44"/>
          <p:cNvSpPr/>
          <p:nvPr/>
        </p:nvSpPr>
        <p:spPr>
          <a:xfrm>
            <a:off x="5646738" y="1787525"/>
            <a:ext cx="955675" cy="700088"/>
          </a:xfrm>
          <a:prstGeom prst="rect">
            <a:avLst/>
          </a:prstGeom>
          <a:noFill/>
          <a:ln w="9525" cap="flat" cmpd="sng">
            <a:solidFill>
              <a:schemeClr val="tx1"/>
            </a:solidFill>
            <a:prstDash val="dashDot"/>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charset="0"/>
              <a:ea typeface="MS PGothic" panose="020B0600070205080204" pitchFamily="34" charset="-128"/>
              <a:cs typeface="+mn-cs"/>
            </a:endParaRPr>
          </a:p>
        </p:txBody>
      </p:sp>
      <p:sp>
        <p:nvSpPr>
          <p:cNvPr id="34843" name="Text Box 45"/>
          <p:cNvSpPr txBox="1"/>
          <p:nvPr/>
        </p:nvSpPr>
        <p:spPr>
          <a:xfrm>
            <a:off x="5157788" y="1250950"/>
            <a:ext cx="1925637" cy="287338"/>
          </a:xfrm>
          <a:prstGeom prst="rect">
            <a:avLst/>
          </a:prstGeom>
          <a:noFill/>
          <a:ln w="9525">
            <a:noFill/>
          </a:ln>
        </p:spPr>
        <p:txBody>
          <a:bodyPr>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cable headend</a:t>
            </a:r>
          </a:p>
        </p:txBody>
      </p:sp>
      <p:sp>
        <p:nvSpPr>
          <p:cNvPr id="34844" name="Freeform 216"/>
          <p:cNvSpPr/>
          <p:nvPr/>
        </p:nvSpPr>
        <p:spPr>
          <a:xfrm>
            <a:off x="5903913" y="1970088"/>
            <a:ext cx="330200" cy="454025"/>
          </a:xfrm>
          <a:custGeom>
            <a:avLst/>
            <a:gdLst>
              <a:gd name="txL" fmla="*/ 0 w 318"/>
              <a:gd name="txT" fmla="*/ 0 h 412"/>
              <a:gd name="txR" fmla="*/ 318 w 318"/>
              <a:gd name="txB" fmla="*/ 412 h 412"/>
            </a:gdLst>
            <a:ahLst/>
            <a:cxnLst>
              <a:cxn ang="0">
                <a:pos x="0"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Lst>
            <a:rect l="txL" t="txT" r="txR" b="txB"/>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alpha val="100000"/>
                </a:schemeClr>
              </a:gs>
              <a:gs pos="100000">
                <a:srgbClr val="FFFF99">
                  <a:alpha val="100000"/>
                </a:srgbClr>
              </a:gs>
            </a:gsLst>
            <a:lin ang="0" scaled="1"/>
            <a:tileRect/>
          </a:grad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45" name="Freeform 217"/>
          <p:cNvSpPr/>
          <p:nvPr/>
        </p:nvSpPr>
        <p:spPr>
          <a:xfrm>
            <a:off x="5905500" y="1905000"/>
            <a:ext cx="366713" cy="406400"/>
          </a:xfrm>
          <a:custGeom>
            <a:avLst/>
            <a:gdLst>
              <a:gd name="txL" fmla="*/ 0 w 353"/>
              <a:gd name="txT" fmla="*/ 0 h 369"/>
              <a:gd name="txR" fmla="*/ 353 w 353"/>
              <a:gd name="txB" fmla="*/ 369 h 369"/>
            </a:gdLst>
            <a:ahLst/>
            <a:cxnLst>
              <a:cxn ang="0">
                <a:pos x="0"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Lst>
            <a:rect l="txL" t="txT" r="txR" b="txB"/>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alpha val="100000"/>
            </a:srgbClr>
          </a:solid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46" name="Line 218"/>
          <p:cNvSpPr/>
          <p:nvPr/>
        </p:nvSpPr>
        <p:spPr>
          <a:xfrm flipH="1">
            <a:off x="6230938" y="2028825"/>
            <a:ext cx="34925" cy="68263"/>
          </a:xfrm>
          <a:prstGeom prst="line">
            <a:avLst/>
          </a:prstGeom>
          <a:ln w="9525" cap="flat" cmpd="sng">
            <a:solidFill>
              <a:schemeClr val="tx1"/>
            </a:solidFill>
            <a:prstDash val="solid"/>
            <a:headEnd type="none" w="med" len="med"/>
            <a:tailEnd type="none" w="med" len="med"/>
          </a:ln>
        </p:spPr>
      </p:sp>
      <p:sp>
        <p:nvSpPr>
          <p:cNvPr id="34847" name="Line 219"/>
          <p:cNvSpPr/>
          <p:nvPr/>
        </p:nvSpPr>
        <p:spPr>
          <a:xfrm>
            <a:off x="5932488" y="2200275"/>
            <a:ext cx="268287" cy="0"/>
          </a:xfrm>
          <a:prstGeom prst="line">
            <a:avLst/>
          </a:prstGeom>
          <a:ln w="9525" cap="flat" cmpd="sng">
            <a:solidFill>
              <a:schemeClr val="tx1"/>
            </a:solidFill>
            <a:prstDash val="solid"/>
            <a:headEnd type="none" w="med" len="med"/>
            <a:tailEnd type="triangle" w="med" len="med"/>
          </a:ln>
        </p:spPr>
      </p:sp>
      <p:sp>
        <p:nvSpPr>
          <p:cNvPr id="34848" name="Freeform 220"/>
          <p:cNvSpPr/>
          <p:nvPr/>
        </p:nvSpPr>
        <p:spPr>
          <a:xfrm>
            <a:off x="5926138" y="2024063"/>
            <a:ext cx="274637" cy="115887"/>
          </a:xfrm>
          <a:custGeom>
            <a:avLst/>
            <a:gdLst>
              <a:gd name="txL" fmla="*/ 0 w 264"/>
              <a:gd name="txT" fmla="*/ 0 h 105"/>
              <a:gd name="txR" fmla="*/ 264 w 264"/>
              <a:gd name="txB" fmla="*/ 105 h 105"/>
            </a:gdLst>
            <a:ahLst/>
            <a:cxnLst>
              <a:cxn ang="0">
                <a:pos x="0" y="0"/>
              </a:cxn>
              <a:cxn ang="0">
                <a:pos x="2147483647" y="0"/>
              </a:cxn>
              <a:cxn ang="0">
                <a:pos x="2147483647" y="2147483647"/>
              </a:cxn>
              <a:cxn ang="0">
                <a:pos x="2147483647" y="2147483647"/>
              </a:cxn>
            </a:cxnLst>
            <a:rect l="txL" t="txT" r="txR" b="txB"/>
            <a:pathLst>
              <a:path w="264" h="105">
                <a:moveTo>
                  <a:pt x="0" y="0"/>
                </a:moveTo>
                <a:lnTo>
                  <a:pt x="52" y="0"/>
                </a:lnTo>
                <a:lnTo>
                  <a:pt x="207" y="105"/>
                </a:lnTo>
                <a:lnTo>
                  <a:pt x="264" y="105"/>
                </a:lnTo>
              </a:path>
            </a:pathLst>
          </a:custGeom>
          <a:noFill/>
          <a:ln w="9525" cap="flat" cmpd="sng">
            <a:solidFill>
              <a:schemeClr val="tx1">
                <a:alpha val="100000"/>
              </a:schemeClr>
            </a:solidFill>
            <a:prstDash val="solid"/>
            <a:bevel/>
            <a:headEnd type="none" w="med" len="me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49" name="Freeform 221"/>
          <p:cNvSpPr/>
          <p:nvPr/>
        </p:nvSpPr>
        <p:spPr>
          <a:xfrm flipV="1">
            <a:off x="5926138" y="2260600"/>
            <a:ext cx="274637" cy="114300"/>
          </a:xfrm>
          <a:custGeom>
            <a:avLst/>
            <a:gdLst>
              <a:gd name="txL" fmla="*/ 0 w 264"/>
              <a:gd name="txT" fmla="*/ 0 h 105"/>
              <a:gd name="txR" fmla="*/ 264 w 264"/>
              <a:gd name="txB" fmla="*/ 105 h 105"/>
            </a:gdLst>
            <a:ahLst/>
            <a:cxnLst>
              <a:cxn ang="0">
                <a:pos x="0" y="0"/>
              </a:cxn>
              <a:cxn ang="0">
                <a:pos x="2147483647" y="0"/>
              </a:cxn>
              <a:cxn ang="0">
                <a:pos x="2147483647" y="2147483647"/>
              </a:cxn>
              <a:cxn ang="0">
                <a:pos x="2147483647" y="2147483647"/>
              </a:cxn>
            </a:cxnLst>
            <a:rect l="txL" t="txT" r="txR" b="txB"/>
            <a:pathLst>
              <a:path w="264" h="105">
                <a:moveTo>
                  <a:pt x="0" y="0"/>
                </a:moveTo>
                <a:lnTo>
                  <a:pt x="52" y="0"/>
                </a:lnTo>
                <a:lnTo>
                  <a:pt x="207" y="105"/>
                </a:lnTo>
                <a:lnTo>
                  <a:pt x="264" y="105"/>
                </a:lnTo>
              </a:path>
            </a:pathLst>
          </a:custGeom>
          <a:noFill/>
          <a:ln w="9525" cap="flat" cmpd="sng">
            <a:solidFill>
              <a:schemeClr val="tx1">
                <a:alpha val="100000"/>
              </a:schemeClr>
            </a:solidFill>
            <a:prstDash val="solid"/>
            <a:bevel/>
            <a:headEnd type="none" w="med" len="me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50" name="AutoShape 225"/>
          <p:cNvSpPr/>
          <p:nvPr/>
        </p:nvSpPr>
        <p:spPr>
          <a:xfrm>
            <a:off x="5507038" y="1524000"/>
            <a:ext cx="1206500" cy="261938"/>
          </a:xfrm>
          <a:prstGeom prst="triangle">
            <a:avLst>
              <a:gd name="adj" fmla="val 50000"/>
            </a:avLst>
          </a:prstGeom>
          <a:noFill/>
          <a:ln w="9525" cap="flat" cmpd="sng">
            <a:solidFill>
              <a:schemeClr val="tx1"/>
            </a:solidFill>
            <a:prstDash val="dashDot"/>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8" name="Group 37"/>
          <p:cNvGrpSpPr/>
          <p:nvPr/>
        </p:nvGrpSpPr>
        <p:grpSpPr>
          <a:xfrm>
            <a:off x="3417888" y="3186113"/>
            <a:ext cx="2043112" cy="958850"/>
            <a:chOff x="0" y="0"/>
            <a:chExt cx="1287" cy="604"/>
          </a:xfrm>
        </p:grpSpPr>
        <p:sp>
          <p:nvSpPr>
            <p:cNvPr id="34896" name="Line 38"/>
            <p:cNvSpPr/>
            <p:nvPr/>
          </p:nvSpPr>
          <p:spPr>
            <a:xfrm flipH="1">
              <a:off x="0" y="289"/>
              <a:ext cx="128" cy="293"/>
            </a:xfrm>
            <a:prstGeom prst="line">
              <a:avLst/>
            </a:prstGeom>
            <a:ln w="9525" cap="flat" cmpd="sng">
              <a:solidFill>
                <a:schemeClr val="tx1"/>
              </a:solidFill>
              <a:prstDash val="solid"/>
              <a:headEnd type="none" w="med" len="med"/>
              <a:tailEnd type="triangle" w="med" len="med"/>
            </a:ln>
          </p:spPr>
        </p:sp>
        <p:sp>
          <p:nvSpPr>
            <p:cNvPr id="34897" name="Freeform 39"/>
            <p:cNvSpPr/>
            <p:nvPr/>
          </p:nvSpPr>
          <p:spPr>
            <a:xfrm>
              <a:off x="43" y="0"/>
              <a:ext cx="562" cy="266"/>
            </a:xfrm>
            <a:custGeom>
              <a:avLst/>
              <a:gdLst>
                <a:gd name="txL" fmla="*/ 0 w 562"/>
                <a:gd name="txT" fmla="*/ 0 h 266"/>
                <a:gd name="txR" fmla="*/ 562 w 562"/>
                <a:gd name="txB" fmla="*/ 266 h 266"/>
              </a:gdLst>
              <a:ahLst/>
              <a:cxnLst>
                <a:cxn ang="0">
                  <a:pos x="4" y="264"/>
                </a:cxn>
                <a:cxn ang="0">
                  <a:pos x="52" y="6"/>
                </a:cxn>
                <a:cxn ang="0">
                  <a:pos x="108" y="266"/>
                </a:cxn>
                <a:cxn ang="0">
                  <a:pos x="174" y="0"/>
                </a:cxn>
                <a:cxn ang="0">
                  <a:pos x="228" y="264"/>
                </a:cxn>
                <a:cxn ang="0">
                  <a:pos x="288" y="8"/>
                </a:cxn>
                <a:cxn ang="0">
                  <a:pos x="354" y="266"/>
                </a:cxn>
                <a:cxn ang="0">
                  <a:pos x="402" y="8"/>
                </a:cxn>
                <a:cxn ang="0">
                  <a:pos x="464" y="264"/>
                </a:cxn>
                <a:cxn ang="0">
                  <a:pos x="506" y="6"/>
                </a:cxn>
                <a:cxn ang="0">
                  <a:pos x="556" y="266"/>
                </a:cxn>
              </a:cxnLst>
              <a:rect l="txL" t="txT" r="txR" b="tx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98" name="Freeform 40"/>
            <p:cNvSpPr/>
            <p:nvPr/>
          </p:nvSpPr>
          <p:spPr>
            <a:xfrm>
              <a:off x="1018" y="4"/>
              <a:ext cx="269" cy="266"/>
            </a:xfrm>
            <a:custGeom>
              <a:avLst/>
              <a:gdLst>
                <a:gd name="txL" fmla="*/ 0 w 562"/>
                <a:gd name="txT" fmla="*/ 0 h 266"/>
                <a:gd name="txR" fmla="*/ 562 w 562"/>
                <a:gd name="txB" fmla="*/ 266 h 266"/>
              </a:gdLst>
              <a:ahLst/>
              <a:cxnLst>
                <a:cxn ang="0">
                  <a:pos x="0" y="264"/>
                </a:cxn>
                <a:cxn ang="0">
                  <a:pos x="0" y="6"/>
                </a:cxn>
                <a:cxn ang="0">
                  <a:pos x="0" y="266"/>
                </a:cxn>
                <a:cxn ang="0">
                  <a:pos x="0" y="0"/>
                </a:cxn>
                <a:cxn ang="0">
                  <a:pos x="0" y="264"/>
                </a:cxn>
                <a:cxn ang="0">
                  <a:pos x="0" y="8"/>
                </a:cxn>
                <a:cxn ang="0">
                  <a:pos x="0" y="266"/>
                </a:cxn>
                <a:cxn ang="0">
                  <a:pos x="0" y="8"/>
                </a:cxn>
                <a:cxn ang="0">
                  <a:pos x="0" y="264"/>
                </a:cxn>
                <a:cxn ang="0">
                  <a:pos x="0" y="6"/>
                </a:cxn>
                <a:cxn ang="0">
                  <a:pos x="0" y="266"/>
                </a:cxn>
              </a:cxnLst>
              <a:rect l="txL" t="txT" r="txR" b="tx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99" name="Line 41"/>
            <p:cNvSpPr/>
            <p:nvPr/>
          </p:nvSpPr>
          <p:spPr>
            <a:xfrm flipH="1">
              <a:off x="928" y="311"/>
              <a:ext cx="128" cy="293"/>
            </a:xfrm>
            <a:prstGeom prst="line">
              <a:avLst/>
            </a:prstGeom>
            <a:ln w="9525" cap="flat" cmpd="sng">
              <a:solidFill>
                <a:schemeClr val="tx1"/>
              </a:solidFill>
              <a:prstDash val="solid"/>
              <a:headEnd type="none" w="med" len="med"/>
              <a:tailEnd type="triangle" w="med" len="med"/>
            </a:ln>
          </p:spPr>
        </p:sp>
      </p:grpSp>
      <p:grpSp>
        <p:nvGrpSpPr>
          <p:cNvPr id="19" name="Group 42"/>
          <p:cNvGrpSpPr/>
          <p:nvPr/>
        </p:nvGrpSpPr>
        <p:grpSpPr>
          <a:xfrm>
            <a:off x="2708275" y="3343275"/>
            <a:ext cx="3021013" cy="2114550"/>
            <a:chOff x="0" y="0"/>
            <a:chExt cx="1903" cy="1332"/>
          </a:xfrm>
        </p:grpSpPr>
        <p:sp>
          <p:nvSpPr>
            <p:cNvPr id="34866" name="Text Box 43"/>
            <p:cNvSpPr txBox="1"/>
            <p:nvPr/>
          </p:nvSpPr>
          <p:spPr>
            <a:xfrm>
              <a:off x="772" y="1120"/>
              <a:ext cx="655" cy="212"/>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Channels</a:t>
              </a:r>
            </a:p>
          </p:txBody>
        </p:sp>
        <p:sp>
          <p:nvSpPr>
            <p:cNvPr id="34867" name="Line 44"/>
            <p:cNvSpPr/>
            <p:nvPr/>
          </p:nvSpPr>
          <p:spPr>
            <a:xfrm>
              <a:off x="388" y="0"/>
              <a:ext cx="0" cy="978"/>
            </a:xfrm>
            <a:prstGeom prst="line">
              <a:avLst/>
            </a:prstGeom>
            <a:ln w="9525" cap="flat" cmpd="sng">
              <a:solidFill>
                <a:schemeClr val="tx1"/>
              </a:solidFill>
              <a:prstDash val="solid"/>
              <a:headEnd type="none" w="med" len="med"/>
              <a:tailEnd type="none" w="med" len="med"/>
            </a:ln>
          </p:spPr>
        </p:sp>
        <p:sp>
          <p:nvSpPr>
            <p:cNvPr id="34868" name="Line 45"/>
            <p:cNvSpPr/>
            <p:nvPr/>
          </p:nvSpPr>
          <p:spPr>
            <a:xfrm flipV="1">
              <a:off x="382" y="984"/>
              <a:ext cx="1464" cy="0"/>
            </a:xfrm>
            <a:prstGeom prst="line">
              <a:avLst/>
            </a:prstGeom>
            <a:ln w="9525" cap="flat" cmpd="sng">
              <a:solidFill>
                <a:schemeClr val="tx1"/>
              </a:solidFill>
              <a:prstDash val="solid"/>
              <a:headEnd type="none" w="med" len="med"/>
              <a:tailEnd type="none" w="med" len="med"/>
            </a:ln>
          </p:spPr>
        </p:sp>
        <p:sp>
          <p:nvSpPr>
            <p:cNvPr id="34869" name="Text Box 46"/>
            <p:cNvSpPr txBox="1"/>
            <p:nvPr/>
          </p:nvSpPr>
          <p:spPr>
            <a:xfrm>
              <a:off x="372" y="457"/>
              <a:ext cx="178" cy="538"/>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V</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a:t>
              </a:r>
            </a:p>
          </p:txBody>
        </p:sp>
        <p:sp>
          <p:nvSpPr>
            <p:cNvPr id="34870" name="Line 47"/>
            <p:cNvSpPr/>
            <p:nvPr/>
          </p:nvSpPr>
          <p:spPr>
            <a:xfrm>
              <a:off x="544" y="912"/>
              <a:ext cx="0" cy="144"/>
            </a:xfrm>
            <a:prstGeom prst="line">
              <a:avLst/>
            </a:prstGeom>
            <a:ln w="9525" cap="flat" cmpd="sng">
              <a:solidFill>
                <a:schemeClr val="tx1"/>
              </a:solidFill>
              <a:prstDash val="solid"/>
              <a:headEnd type="none" w="med" len="med"/>
              <a:tailEnd type="none" w="med" len="med"/>
            </a:ln>
          </p:spPr>
        </p:sp>
        <p:sp>
          <p:nvSpPr>
            <p:cNvPr id="34871" name="Text Box 48"/>
            <p:cNvSpPr txBox="1"/>
            <p:nvPr/>
          </p:nvSpPr>
          <p:spPr>
            <a:xfrm>
              <a:off x="546" y="457"/>
              <a:ext cx="178" cy="538"/>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V</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a:t>
              </a:r>
            </a:p>
          </p:txBody>
        </p:sp>
        <p:sp>
          <p:nvSpPr>
            <p:cNvPr id="34872" name="Text Box 49"/>
            <p:cNvSpPr txBox="1"/>
            <p:nvPr/>
          </p:nvSpPr>
          <p:spPr>
            <a:xfrm>
              <a:off x="732" y="457"/>
              <a:ext cx="178" cy="538"/>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V</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a:t>
              </a:r>
            </a:p>
          </p:txBody>
        </p:sp>
        <p:sp>
          <p:nvSpPr>
            <p:cNvPr id="34873" name="Text Box 50"/>
            <p:cNvSpPr txBox="1"/>
            <p:nvPr/>
          </p:nvSpPr>
          <p:spPr>
            <a:xfrm>
              <a:off x="918" y="457"/>
              <a:ext cx="178" cy="538"/>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V</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a:t>
              </a:r>
            </a:p>
          </p:txBody>
        </p:sp>
        <p:sp>
          <p:nvSpPr>
            <p:cNvPr id="34874" name="Text Box 51"/>
            <p:cNvSpPr txBox="1"/>
            <p:nvPr/>
          </p:nvSpPr>
          <p:spPr>
            <a:xfrm>
              <a:off x="1104" y="457"/>
              <a:ext cx="178" cy="538"/>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V</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a:t>
              </a:r>
            </a:p>
          </p:txBody>
        </p:sp>
        <p:sp>
          <p:nvSpPr>
            <p:cNvPr id="34875" name="Text Box 52"/>
            <p:cNvSpPr txBox="1"/>
            <p:nvPr/>
          </p:nvSpPr>
          <p:spPr>
            <a:xfrm>
              <a:off x="1290" y="457"/>
              <a:ext cx="178" cy="538"/>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V</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a:t>
              </a:r>
            </a:p>
          </p:txBody>
        </p:sp>
        <p:sp>
          <p:nvSpPr>
            <p:cNvPr id="34876" name="Text Box 53"/>
            <p:cNvSpPr txBox="1"/>
            <p:nvPr/>
          </p:nvSpPr>
          <p:spPr>
            <a:xfrm>
              <a:off x="1452" y="451"/>
              <a:ext cx="174" cy="538"/>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a:t>
              </a:r>
            </a:p>
          </p:txBody>
        </p:sp>
        <p:sp>
          <p:nvSpPr>
            <p:cNvPr id="34877" name="Text Box 54"/>
            <p:cNvSpPr txBox="1"/>
            <p:nvPr/>
          </p:nvSpPr>
          <p:spPr>
            <a:xfrm>
              <a:off x="1596" y="451"/>
              <a:ext cx="174" cy="538"/>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a:t>
              </a:r>
            </a:p>
          </p:txBody>
        </p:sp>
        <p:sp>
          <p:nvSpPr>
            <p:cNvPr id="34878" name="Text Box 55"/>
            <p:cNvSpPr txBox="1"/>
            <p:nvPr/>
          </p:nvSpPr>
          <p:spPr>
            <a:xfrm>
              <a:off x="1724" y="163"/>
              <a:ext cx="178" cy="826"/>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C</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L</a:t>
              </a:r>
            </a:p>
          </p:txBody>
        </p:sp>
        <p:sp>
          <p:nvSpPr>
            <p:cNvPr id="34879" name="Line 56"/>
            <p:cNvSpPr/>
            <p:nvPr/>
          </p:nvSpPr>
          <p:spPr>
            <a:xfrm>
              <a:off x="728" y="912"/>
              <a:ext cx="0" cy="144"/>
            </a:xfrm>
            <a:prstGeom prst="line">
              <a:avLst/>
            </a:prstGeom>
            <a:ln w="9525" cap="flat" cmpd="sng">
              <a:solidFill>
                <a:schemeClr val="tx1"/>
              </a:solidFill>
              <a:prstDash val="solid"/>
              <a:headEnd type="none" w="med" len="med"/>
              <a:tailEnd type="none" w="med" len="med"/>
            </a:ln>
          </p:spPr>
        </p:sp>
        <p:sp>
          <p:nvSpPr>
            <p:cNvPr id="34880" name="Line 57"/>
            <p:cNvSpPr/>
            <p:nvPr/>
          </p:nvSpPr>
          <p:spPr>
            <a:xfrm>
              <a:off x="908" y="912"/>
              <a:ext cx="0" cy="144"/>
            </a:xfrm>
            <a:prstGeom prst="line">
              <a:avLst/>
            </a:prstGeom>
            <a:ln w="9525" cap="flat" cmpd="sng">
              <a:solidFill>
                <a:schemeClr val="tx1"/>
              </a:solidFill>
              <a:prstDash val="solid"/>
              <a:headEnd type="none" w="med" len="med"/>
              <a:tailEnd type="none" w="med" len="med"/>
            </a:ln>
          </p:spPr>
        </p:sp>
        <p:sp>
          <p:nvSpPr>
            <p:cNvPr id="34881" name="Line 58"/>
            <p:cNvSpPr/>
            <p:nvPr/>
          </p:nvSpPr>
          <p:spPr>
            <a:xfrm>
              <a:off x="1092" y="912"/>
              <a:ext cx="0" cy="144"/>
            </a:xfrm>
            <a:prstGeom prst="line">
              <a:avLst/>
            </a:prstGeom>
            <a:ln w="9525" cap="flat" cmpd="sng">
              <a:solidFill>
                <a:schemeClr val="tx1"/>
              </a:solidFill>
              <a:prstDash val="solid"/>
              <a:headEnd type="none" w="med" len="med"/>
              <a:tailEnd type="none" w="med" len="med"/>
            </a:ln>
          </p:spPr>
        </p:sp>
        <p:sp>
          <p:nvSpPr>
            <p:cNvPr id="34882" name="Line 59"/>
            <p:cNvSpPr/>
            <p:nvPr/>
          </p:nvSpPr>
          <p:spPr>
            <a:xfrm>
              <a:off x="1280" y="912"/>
              <a:ext cx="0" cy="144"/>
            </a:xfrm>
            <a:prstGeom prst="line">
              <a:avLst/>
            </a:prstGeom>
            <a:ln w="9525" cap="flat" cmpd="sng">
              <a:solidFill>
                <a:schemeClr val="tx1"/>
              </a:solidFill>
              <a:prstDash val="solid"/>
              <a:headEnd type="none" w="med" len="med"/>
              <a:tailEnd type="none" w="med" len="med"/>
            </a:ln>
          </p:spPr>
        </p:sp>
        <p:sp>
          <p:nvSpPr>
            <p:cNvPr id="34883" name="Line 60"/>
            <p:cNvSpPr/>
            <p:nvPr/>
          </p:nvSpPr>
          <p:spPr>
            <a:xfrm>
              <a:off x="1456" y="920"/>
              <a:ext cx="0" cy="144"/>
            </a:xfrm>
            <a:prstGeom prst="line">
              <a:avLst/>
            </a:prstGeom>
            <a:ln w="9525" cap="flat" cmpd="sng">
              <a:solidFill>
                <a:schemeClr val="tx1"/>
              </a:solidFill>
              <a:prstDash val="solid"/>
              <a:headEnd type="none" w="med" len="med"/>
              <a:tailEnd type="none" w="med" len="med"/>
            </a:ln>
          </p:spPr>
        </p:sp>
        <p:sp>
          <p:nvSpPr>
            <p:cNvPr id="34884" name="Line 61"/>
            <p:cNvSpPr/>
            <p:nvPr/>
          </p:nvSpPr>
          <p:spPr>
            <a:xfrm>
              <a:off x="1612" y="916"/>
              <a:ext cx="0" cy="144"/>
            </a:xfrm>
            <a:prstGeom prst="line">
              <a:avLst/>
            </a:prstGeom>
            <a:ln w="9525" cap="flat" cmpd="sng">
              <a:solidFill>
                <a:schemeClr val="tx1"/>
              </a:solidFill>
              <a:prstDash val="solid"/>
              <a:headEnd type="none" w="med" len="med"/>
              <a:tailEnd type="none" w="med" len="med"/>
            </a:ln>
          </p:spPr>
        </p:sp>
        <p:sp>
          <p:nvSpPr>
            <p:cNvPr id="34885" name="Line 62"/>
            <p:cNvSpPr/>
            <p:nvPr/>
          </p:nvSpPr>
          <p:spPr>
            <a:xfrm>
              <a:off x="1756" y="908"/>
              <a:ext cx="0" cy="144"/>
            </a:xfrm>
            <a:prstGeom prst="line">
              <a:avLst/>
            </a:prstGeom>
            <a:ln w="9525" cap="flat" cmpd="sng">
              <a:solidFill>
                <a:schemeClr val="tx1"/>
              </a:solidFill>
              <a:prstDash val="solid"/>
              <a:headEnd type="none" w="med" len="med"/>
              <a:tailEnd type="none" w="med" len="med"/>
            </a:ln>
          </p:spPr>
        </p:sp>
        <p:sp>
          <p:nvSpPr>
            <p:cNvPr id="34886" name="Text Box 63"/>
            <p:cNvSpPr txBox="1"/>
            <p:nvPr/>
          </p:nvSpPr>
          <p:spPr>
            <a:xfrm>
              <a:off x="379" y="1009"/>
              <a:ext cx="160" cy="154"/>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1</a:t>
              </a:r>
            </a:p>
          </p:txBody>
        </p:sp>
        <p:sp>
          <p:nvSpPr>
            <p:cNvPr id="34887" name="Text Box 64"/>
            <p:cNvSpPr txBox="1"/>
            <p:nvPr/>
          </p:nvSpPr>
          <p:spPr>
            <a:xfrm>
              <a:off x="547" y="1009"/>
              <a:ext cx="160" cy="154"/>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a:t>
              </a:r>
            </a:p>
          </p:txBody>
        </p:sp>
        <p:sp>
          <p:nvSpPr>
            <p:cNvPr id="34888" name="Text Box 65"/>
            <p:cNvSpPr txBox="1"/>
            <p:nvPr/>
          </p:nvSpPr>
          <p:spPr>
            <a:xfrm>
              <a:off x="739" y="1009"/>
              <a:ext cx="160" cy="154"/>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3</a:t>
              </a:r>
            </a:p>
          </p:txBody>
        </p:sp>
        <p:sp>
          <p:nvSpPr>
            <p:cNvPr id="34889" name="Text Box 66"/>
            <p:cNvSpPr txBox="1"/>
            <p:nvPr/>
          </p:nvSpPr>
          <p:spPr>
            <a:xfrm>
              <a:off x="911" y="1009"/>
              <a:ext cx="160" cy="154"/>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4</a:t>
              </a:r>
            </a:p>
          </p:txBody>
        </p:sp>
        <p:sp>
          <p:nvSpPr>
            <p:cNvPr id="34890" name="Text Box 67"/>
            <p:cNvSpPr txBox="1"/>
            <p:nvPr/>
          </p:nvSpPr>
          <p:spPr>
            <a:xfrm>
              <a:off x="1099" y="1005"/>
              <a:ext cx="160" cy="154"/>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5</a:t>
              </a:r>
            </a:p>
          </p:txBody>
        </p:sp>
        <p:sp>
          <p:nvSpPr>
            <p:cNvPr id="34891" name="Text Box 68"/>
            <p:cNvSpPr txBox="1"/>
            <p:nvPr/>
          </p:nvSpPr>
          <p:spPr>
            <a:xfrm>
              <a:off x="1287" y="1005"/>
              <a:ext cx="160" cy="154"/>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6</a:t>
              </a:r>
            </a:p>
          </p:txBody>
        </p:sp>
        <p:sp>
          <p:nvSpPr>
            <p:cNvPr id="34892" name="Text Box 69"/>
            <p:cNvSpPr txBox="1"/>
            <p:nvPr/>
          </p:nvSpPr>
          <p:spPr>
            <a:xfrm>
              <a:off x="1451" y="1005"/>
              <a:ext cx="160" cy="154"/>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7</a:t>
              </a:r>
            </a:p>
          </p:txBody>
        </p:sp>
        <p:sp>
          <p:nvSpPr>
            <p:cNvPr id="34893" name="Text Box 70"/>
            <p:cNvSpPr txBox="1"/>
            <p:nvPr/>
          </p:nvSpPr>
          <p:spPr>
            <a:xfrm>
              <a:off x="1599" y="1005"/>
              <a:ext cx="160" cy="154"/>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8</a:t>
              </a:r>
            </a:p>
          </p:txBody>
        </p:sp>
        <p:sp>
          <p:nvSpPr>
            <p:cNvPr id="34894" name="Text Box 71"/>
            <p:cNvSpPr txBox="1"/>
            <p:nvPr/>
          </p:nvSpPr>
          <p:spPr>
            <a:xfrm>
              <a:off x="1743" y="1005"/>
              <a:ext cx="160" cy="154"/>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9</a:t>
              </a:r>
            </a:p>
          </p:txBody>
        </p:sp>
        <p:sp>
          <p:nvSpPr>
            <p:cNvPr id="34895" name="Freeform 72"/>
            <p:cNvSpPr/>
            <p:nvPr/>
          </p:nvSpPr>
          <p:spPr>
            <a:xfrm>
              <a:off x="0" y="18"/>
              <a:ext cx="375" cy="969"/>
            </a:xfrm>
            <a:custGeom>
              <a:avLst/>
              <a:gdLst>
                <a:gd name="txL" fmla="*/ 0 w 375"/>
                <a:gd name="txT" fmla="*/ 0 h 969"/>
                <a:gd name="txR" fmla="*/ 375 w 375"/>
                <a:gd name="txB" fmla="*/ 969 h 969"/>
              </a:gdLst>
              <a:ahLst/>
              <a:cxnLst>
                <a:cxn ang="0">
                  <a:pos x="375" y="0"/>
                </a:cxn>
                <a:cxn ang="0">
                  <a:pos x="0" y="485"/>
                </a:cxn>
                <a:cxn ang="0">
                  <a:pos x="375" y="969"/>
                </a:cxn>
                <a:cxn ang="0">
                  <a:pos x="375" y="0"/>
                </a:cxn>
              </a:cxnLst>
              <a:rect l="txL" t="txT" r="txR" b="txB"/>
              <a:pathLst>
                <a:path w="375" h="969">
                  <a:moveTo>
                    <a:pt x="375" y="0"/>
                  </a:moveTo>
                  <a:lnTo>
                    <a:pt x="0" y="485"/>
                  </a:lnTo>
                  <a:lnTo>
                    <a:pt x="375" y="969"/>
                  </a:lnTo>
                  <a:lnTo>
                    <a:pt x="375" y="0"/>
                  </a:lnTo>
                  <a:close/>
                </a:path>
              </a:pathLst>
            </a:custGeom>
            <a:gradFill rotWithShape="1">
              <a:gsLst>
                <a:gs pos="0">
                  <a:schemeClr val="tx1">
                    <a:alpha val="100000"/>
                  </a:schemeClr>
                </a:gs>
                <a:gs pos="100000">
                  <a:schemeClr val="bg1">
                    <a:alpha val="100000"/>
                  </a:schemeClr>
                </a:gs>
              </a:gsLst>
              <a:lin ang="0" scaled="1"/>
              <a:tileRect/>
            </a:gra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0" name="Group 73"/>
          <p:cNvGrpSpPr/>
          <p:nvPr/>
        </p:nvGrpSpPr>
        <p:grpSpPr>
          <a:xfrm flipV="1">
            <a:off x="1039813" y="2238375"/>
            <a:ext cx="1666875" cy="2062163"/>
            <a:chOff x="0" y="0"/>
            <a:chExt cx="1050" cy="1299"/>
          </a:xfrm>
        </p:grpSpPr>
        <p:grpSp>
          <p:nvGrpSpPr>
            <p:cNvPr id="34860" name="Group 74"/>
            <p:cNvGrpSpPr/>
            <p:nvPr/>
          </p:nvGrpSpPr>
          <p:grpSpPr>
            <a:xfrm>
              <a:off x="0" y="0"/>
              <a:ext cx="1050" cy="198"/>
              <a:chOff x="0" y="0"/>
              <a:chExt cx="1050" cy="198"/>
            </a:xfrm>
          </p:grpSpPr>
          <p:sp>
            <p:nvSpPr>
              <p:cNvPr id="34862" name="Rectangle 75"/>
              <p:cNvSpPr/>
              <p:nvPr/>
            </p:nvSpPr>
            <p:spPr>
              <a:xfrm>
                <a:off x="744" y="6"/>
                <a:ext cx="168" cy="174"/>
              </a:xfrm>
              <a:prstGeom prst="rect">
                <a:avLst/>
              </a:prstGeom>
              <a:solidFill>
                <a:schemeClr val="bg1"/>
              </a:solidFill>
              <a:ln w="9525" cap="flat" cmpd="sng">
                <a:solidFill>
                  <a:schemeClr val="tx1"/>
                </a:solidFill>
                <a:prstDash val="solid"/>
                <a:miter/>
                <a:headEnd type="none" w="med" len="med"/>
                <a:tailEnd type="none" w="med" len="med"/>
              </a:ln>
            </p:spPr>
            <p:txBody>
              <a:bodyPr rot="10800000"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charset="0"/>
                  <a:ea typeface="MS PGothic" panose="020B0600070205080204" pitchFamily="34" charset="-128"/>
                  <a:cs typeface="+mn-cs"/>
                </a:endParaRPr>
              </a:p>
            </p:txBody>
          </p:sp>
          <p:sp>
            <p:nvSpPr>
              <p:cNvPr id="34863" name="Freeform 76"/>
              <p:cNvSpPr/>
              <p:nvPr/>
            </p:nvSpPr>
            <p:spPr>
              <a:xfrm>
                <a:off x="0" y="0"/>
                <a:ext cx="896" cy="198"/>
              </a:xfrm>
              <a:custGeom>
                <a:avLst/>
                <a:gdLst>
                  <a:gd name="txL" fmla="*/ 0 w 896"/>
                  <a:gd name="txT" fmla="*/ 0 h 198"/>
                  <a:gd name="txR" fmla="*/ 896 w 896"/>
                  <a:gd name="txB" fmla="*/ 198 h 198"/>
                </a:gdLst>
                <a:ahLst/>
                <a:cxnLst>
                  <a:cxn ang="0">
                    <a:pos x="18" y="0"/>
                  </a:cxn>
                  <a:cxn ang="0">
                    <a:pos x="0" y="96"/>
                  </a:cxn>
                  <a:cxn ang="0">
                    <a:pos x="18" y="198"/>
                  </a:cxn>
                  <a:cxn ang="0">
                    <a:pos x="774" y="198"/>
                  </a:cxn>
                  <a:cxn ang="0">
                    <a:pos x="750" y="90"/>
                  </a:cxn>
                  <a:cxn ang="0">
                    <a:pos x="774" y="0"/>
                  </a:cxn>
                  <a:cxn ang="0">
                    <a:pos x="18" y="0"/>
                  </a:cxn>
                </a:cxnLst>
                <a:rect l="txL" t="txT" r="txR" b="tx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alpha val="100000"/>
                    </a:schemeClr>
                  </a:gs>
                  <a:gs pos="50000">
                    <a:schemeClr val="bg1">
                      <a:alpha val="100000"/>
                    </a:schemeClr>
                  </a:gs>
                  <a:gs pos="100000">
                    <a:schemeClr val="tx1">
                      <a:alpha val="100000"/>
                    </a:schemeClr>
                  </a:gs>
                </a:gsLst>
                <a:lin ang="5400000" scaled="1"/>
                <a:tileRect/>
              </a:grad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64" name="Oval 77"/>
              <p:cNvSpPr/>
              <p:nvPr/>
            </p:nvSpPr>
            <p:spPr>
              <a:xfrm>
                <a:off x="888" y="12"/>
                <a:ext cx="62" cy="168"/>
              </a:xfrm>
              <a:prstGeom prst="ellipse">
                <a:avLst/>
              </a:prstGeom>
              <a:solidFill>
                <a:schemeClr val="bg1"/>
              </a:solidFill>
              <a:ln w="9525" cap="flat" cmpd="sng">
                <a:solidFill>
                  <a:schemeClr val="tx1"/>
                </a:solidFill>
                <a:prstDash val="solid"/>
                <a:headEnd type="none" w="med" len="med"/>
                <a:tailEnd type="none" w="med" len="med"/>
              </a:ln>
            </p:spPr>
            <p:txBody>
              <a:bodyPr rot="10800000"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charset="0"/>
                  <a:ea typeface="MS PGothic" panose="020B0600070205080204" pitchFamily="34" charset="-128"/>
                  <a:cs typeface="+mn-cs"/>
                </a:endParaRPr>
              </a:p>
            </p:txBody>
          </p:sp>
          <p:sp>
            <p:nvSpPr>
              <p:cNvPr id="34865" name="Line 78"/>
              <p:cNvSpPr/>
              <p:nvPr/>
            </p:nvSpPr>
            <p:spPr>
              <a:xfrm>
                <a:off x="912" y="90"/>
                <a:ext cx="138" cy="0"/>
              </a:xfrm>
              <a:prstGeom prst="line">
                <a:avLst/>
              </a:prstGeom>
              <a:ln w="28575" cap="flat" cmpd="sng">
                <a:solidFill>
                  <a:schemeClr val="tx1"/>
                </a:solidFill>
                <a:prstDash val="solid"/>
                <a:headEnd type="none" w="med" len="med"/>
                <a:tailEnd type="none" w="med" len="med"/>
              </a:ln>
            </p:spPr>
          </p:sp>
        </p:grpSp>
        <p:sp>
          <p:nvSpPr>
            <p:cNvPr id="34861" name="Freeform 79"/>
            <p:cNvSpPr/>
            <p:nvPr/>
          </p:nvSpPr>
          <p:spPr>
            <a:xfrm>
              <a:off x="25" y="192"/>
              <a:ext cx="1015" cy="1107"/>
            </a:xfrm>
            <a:custGeom>
              <a:avLst/>
              <a:gdLst>
                <a:gd name="txL" fmla="*/ 0 w 1015"/>
                <a:gd name="txT" fmla="*/ 0 h 1107"/>
                <a:gd name="txR" fmla="*/ 1015 w 1015"/>
                <a:gd name="txB" fmla="*/ 1107 h 1107"/>
              </a:gdLst>
              <a:ahLst/>
              <a:cxnLst>
                <a:cxn ang="0">
                  <a:pos x="1015" y="1107"/>
                </a:cxn>
                <a:cxn ang="0">
                  <a:pos x="0" y="0"/>
                </a:cxn>
                <a:cxn ang="0">
                  <a:pos x="905" y="0"/>
                </a:cxn>
                <a:cxn ang="0">
                  <a:pos x="1015" y="1107"/>
                </a:cxn>
              </a:cxnLst>
              <a:rect l="txL" t="txT" r="txR" b="txB"/>
              <a:pathLst>
                <a:path w="1015" h="1107">
                  <a:moveTo>
                    <a:pt x="1015" y="1107"/>
                  </a:moveTo>
                  <a:lnTo>
                    <a:pt x="0" y="0"/>
                  </a:lnTo>
                  <a:lnTo>
                    <a:pt x="905" y="0"/>
                  </a:lnTo>
                  <a:lnTo>
                    <a:pt x="1015" y="1107"/>
                  </a:lnTo>
                  <a:close/>
                </a:path>
              </a:pathLst>
            </a:custGeom>
            <a:gradFill rotWithShape="1">
              <a:gsLst>
                <a:gs pos="0">
                  <a:schemeClr val="bg1">
                    <a:alpha val="100000"/>
                  </a:schemeClr>
                </a:gs>
                <a:gs pos="100000">
                  <a:schemeClr val="tx1">
                    <a:alpha val="100000"/>
                  </a:schemeClr>
                </a:gs>
              </a:gsLst>
              <a:lin ang="5400000" scaled="1"/>
              <a:tileRect/>
            </a:gra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4740" name="Text Box 324"/>
          <p:cNvSpPr txBox="1"/>
          <p:nvPr/>
        </p:nvSpPr>
        <p:spPr>
          <a:xfrm>
            <a:off x="-33337" y="5545138"/>
            <a:ext cx="9218612" cy="720725"/>
          </a:xfrm>
          <a:prstGeom prst="rect">
            <a:avLst/>
          </a:prstGeom>
          <a:noFill/>
          <a:ln w="9525">
            <a:noFill/>
          </a:ln>
        </p:spPr>
        <p:txBody>
          <a:bodyPr wrap="none">
            <a:spAutoFit/>
          </a:body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altLang="zh-CN" sz="1800" b="0" i="1" u="none" strike="noStrike" kern="1200" cap="none" spc="0" normalizeH="0" baseline="0" noProof="0" dirty="0">
                <a:ln>
                  <a:noFill/>
                </a:ln>
                <a:solidFill>
                  <a:srgbClr val="CC0000"/>
                </a:solidFill>
                <a:effectLst/>
                <a:uLnTx/>
                <a:uFillTx/>
                <a:latin typeface="Comic Sans MS" panose="030F0702030302020204" pitchFamily="66" charset="0"/>
                <a:ea typeface="MS PGothic" panose="020B0600070205080204" pitchFamily="34" charset="-128"/>
                <a:cs typeface="+mn-cs"/>
              </a:rPr>
              <a:t>frequency division multiplexing:</a:t>
            </a:r>
            <a:r>
              <a:rPr kumimoji="0" lang="en-US" altLang="zh-CN" sz="1800" b="0" i="0" u="none" strike="noStrike" kern="120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rPr>
              <a:t> different channels transmitted</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rPr>
              <a:t>in different frequency bands</a:t>
            </a:r>
          </a:p>
        </p:txBody>
      </p:sp>
      <p:pic>
        <p:nvPicPr>
          <p:cNvPr id="34855" name="Picture 325" descr="underline_base"/>
          <p:cNvPicPr/>
          <p:nvPr/>
        </p:nvPicPr>
        <p:blipFill>
          <a:blip r:embed="rId6"/>
          <a:stretch>
            <a:fillRect/>
          </a:stretch>
        </p:blipFill>
        <p:spPr>
          <a:xfrm>
            <a:off x="439738" y="868363"/>
            <a:ext cx="5027612" cy="173037"/>
          </a:xfrm>
          <a:prstGeom prst="rect">
            <a:avLst/>
          </a:prstGeom>
          <a:noFill/>
          <a:ln w="9525">
            <a:noFill/>
          </a:ln>
        </p:spPr>
      </p:pic>
      <p:grpSp>
        <p:nvGrpSpPr>
          <p:cNvPr id="34856" name="Group 326"/>
          <p:cNvGrpSpPr/>
          <p:nvPr/>
        </p:nvGrpSpPr>
        <p:grpSpPr>
          <a:xfrm>
            <a:off x="560388" y="1928813"/>
            <a:ext cx="609600" cy="609600"/>
            <a:chOff x="0" y="0"/>
            <a:chExt cx="981" cy="1105"/>
          </a:xfrm>
        </p:grpSpPr>
        <p:pic>
          <p:nvPicPr>
            <p:cNvPr id="34858" name="Picture 327" descr="desktop_computer_stylized_medium"/>
            <p:cNvPicPr>
              <a:picLocks noChangeAspect="1"/>
            </p:cNvPicPr>
            <p:nvPr/>
          </p:nvPicPr>
          <p:blipFill>
            <a:blip r:embed="rId7"/>
            <a:stretch>
              <a:fillRect/>
            </a:stretch>
          </p:blipFill>
          <p:spPr>
            <a:xfrm flipH="1">
              <a:off x="0" y="0"/>
              <a:ext cx="981" cy="1105"/>
            </a:xfrm>
            <a:prstGeom prst="rect">
              <a:avLst/>
            </a:prstGeom>
            <a:noFill/>
            <a:ln w="9525">
              <a:noFill/>
            </a:ln>
          </p:spPr>
        </p:pic>
        <p:sp>
          <p:nvSpPr>
            <p:cNvPr id="34859" name="Freeform 328"/>
            <p:cNvSpPr/>
            <p:nvPr/>
          </p:nvSpPr>
          <p:spPr>
            <a:xfrm flipH="1">
              <a:off x="418" y="106"/>
              <a:ext cx="477" cy="506"/>
            </a:xfrm>
            <a:custGeom>
              <a:avLst/>
              <a:gdLst>
                <a:gd name="txL" fmla="*/ 0 w 356"/>
                <a:gd name="txT" fmla="*/ 0 h 368"/>
                <a:gd name="txR" fmla="*/ 356 w 356"/>
                <a:gd name="txB" fmla="*/ 368 h 368"/>
              </a:gdLst>
              <a:ahLst/>
              <a:cxnLst>
                <a:cxn ang="0">
                  <a:pos x="0" y="0"/>
                </a:cxn>
                <a:cxn ang="0">
                  <a:pos x="24164" y="1678"/>
                </a:cxn>
                <a:cxn ang="0">
                  <a:pos x="28666" y="34848"/>
                </a:cxn>
                <a:cxn ang="0">
                  <a:pos x="6318" y="4372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18900000" scaled="1"/>
              <a:tileRect/>
            </a:gra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Tree>
    <p:extLst>
      <p:ext uri="{BB962C8B-B14F-4D97-AF65-F5344CB8AC3E}">
        <p14:creationId xmlns:p14="http://schemas.microsoft.com/office/powerpoint/2010/main" val="2973784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4740"/>
                                        </p:tgtEl>
                                        <p:attrNameLst>
                                          <p:attrName>style.visibility</p:attrName>
                                        </p:attrNameLst>
                                      </p:cBhvr>
                                      <p:to>
                                        <p:strVal val="visible"/>
                                      </p:to>
                                    </p:set>
                                    <p:animEffect transition="in" filter="dissolve">
                                      <p:cBhvr>
                                        <p:cTn id="20" dur="500"/>
                                        <p:tgtEl>
                                          <p:spTgt spid="24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83297"/>
          <p:cNvSpPr>
            <a:spLocks noGrp="1"/>
          </p:cNvSpPr>
          <p:nvPr>
            <p:ph type="title"/>
          </p:nvPr>
        </p:nvSpPr>
        <p:spPr>
          <a:xfrm>
            <a:off x="250825" y="214630"/>
            <a:ext cx="8693150" cy="959485"/>
          </a:xfrm>
        </p:spPr>
        <p:txBody>
          <a:bodyPr lIns="92075" tIns="46038" rIns="92075" bIns="46038" anchor="b"/>
          <a:lstStyle/>
          <a:p>
            <a:r>
              <a:rPr lang="en-US" altLang="zh-CN" sz="3200" dirty="0"/>
              <a:t> </a:t>
            </a:r>
            <a:r>
              <a:rPr lang="zh-CN" altLang="en-US" sz="3200" dirty="0"/>
              <a:t>同轴电缆</a:t>
            </a:r>
            <a:endParaRPr lang="zh-CN" altLang="en-US" sz="3200"/>
          </a:p>
        </p:txBody>
      </p:sp>
      <p:pic>
        <p:nvPicPr>
          <p:cNvPr id="183300" name="图表占位符 183299" descr="C:\My Documents\2-6.bmp"/>
          <p:cNvPicPr>
            <a:picLocks noGrp="1" noChangeAspect="1"/>
          </p:cNvPicPr>
          <p:nvPr>
            <p:ph type="chart" idx="1"/>
          </p:nvPr>
        </p:nvPicPr>
        <p:blipFill>
          <a:blip r:embed="rId4"/>
          <a:stretch>
            <a:fillRect/>
          </a:stretch>
        </p:blipFill>
        <p:spPr>
          <a:xfrm>
            <a:off x="914400" y="1143000"/>
            <a:ext cx="7543800" cy="2701925"/>
          </a:xfrm>
        </p:spPr>
      </p:pic>
      <p:graphicFrame>
        <p:nvGraphicFramePr>
          <p:cNvPr id="183303" name="对象 183302"/>
          <p:cNvGraphicFramePr/>
          <p:nvPr/>
        </p:nvGraphicFramePr>
        <p:xfrm>
          <a:off x="2362200" y="3962400"/>
          <a:ext cx="4724400" cy="2514600"/>
        </p:xfrm>
        <a:graphic>
          <a:graphicData uri="http://schemas.openxmlformats.org/presentationml/2006/ole">
            <mc:AlternateContent xmlns:mc="http://schemas.openxmlformats.org/markup-compatibility/2006">
              <mc:Choice xmlns:v="urn:schemas-microsoft-com:vml" Requires="v">
                <p:oleObj spid="_x0000_s244769" r:id="rId5" imgW="1933575" imgH="1638300" progId="Paint.Picture">
                  <p:embed/>
                </p:oleObj>
              </mc:Choice>
              <mc:Fallback>
                <p:oleObj r:id="rId5" imgW="1933575" imgH="1638300" progId="Paint.Picture">
                  <p:embed/>
                  <p:pic>
                    <p:nvPicPr>
                      <p:cNvPr id="183303" name="对象 183302"/>
                      <p:cNvPicPr/>
                      <p:nvPr/>
                    </p:nvPicPr>
                    <p:blipFill>
                      <a:blip r:embed="rId6"/>
                      <a:stretch>
                        <a:fillRect/>
                      </a:stretch>
                    </p:blipFill>
                    <p:spPr>
                      <a:xfrm>
                        <a:off x="2362200" y="3962400"/>
                        <a:ext cx="4724400" cy="251460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标题 185345"/>
          <p:cNvSpPr>
            <a:spLocks noGrp="1"/>
          </p:cNvSpPr>
          <p:nvPr>
            <p:ph type="title"/>
          </p:nvPr>
        </p:nvSpPr>
        <p:spPr>
          <a:xfrm>
            <a:off x="250825" y="214630"/>
            <a:ext cx="8693150" cy="1156970"/>
          </a:xfrm>
        </p:spPr>
        <p:txBody>
          <a:bodyPr lIns="92075" tIns="46038" rIns="92075" bIns="46038" anchor="b"/>
          <a:lstStyle/>
          <a:p>
            <a:r>
              <a:rPr lang="zh-CN" altLang="en-US" dirty="0"/>
              <a:t>光纤及光缆构成</a:t>
            </a:r>
            <a:endParaRPr lang="zh-CN" altLang="en-US"/>
          </a:p>
        </p:txBody>
      </p:sp>
      <p:pic>
        <p:nvPicPr>
          <p:cNvPr id="185348" name="图表占位符 185347" descr="图\Ch1\2-10.bmp"/>
          <p:cNvPicPr>
            <a:picLocks noGrp="1" noChangeAspect="1"/>
          </p:cNvPicPr>
          <p:nvPr>
            <p:ph type="chart" idx="1"/>
          </p:nvPr>
        </p:nvPicPr>
        <p:blipFill>
          <a:blip r:embed="rId3"/>
          <a:stretch>
            <a:fillRect/>
          </a:stretch>
        </p:blipFill>
        <p:spPr>
          <a:xfrm>
            <a:off x="457200" y="1371600"/>
            <a:ext cx="8229600" cy="2538413"/>
          </a:xfrm>
        </p:spPr>
      </p:pic>
      <p:pic>
        <p:nvPicPr>
          <p:cNvPr id="185349" name="图片 185348" descr="C:\temp\f-pict.gif"/>
          <p:cNvPicPr>
            <a:picLocks noChangeAspect="1"/>
          </p:cNvPicPr>
          <p:nvPr/>
        </p:nvPicPr>
        <p:blipFill>
          <a:blip r:embed="rId4"/>
          <a:stretch>
            <a:fillRect/>
          </a:stretch>
        </p:blipFill>
        <p:spPr>
          <a:xfrm>
            <a:off x="2971800" y="4114800"/>
            <a:ext cx="3276600" cy="2016125"/>
          </a:xfrm>
          <a:prstGeom prst="rect">
            <a:avLst/>
          </a:prstGeom>
          <a:noFill/>
          <a:ln w="9525">
            <a:noFill/>
          </a:ln>
        </p:spPr>
      </p:pic>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84321"/>
          <p:cNvSpPr>
            <a:spLocks noGrp="1"/>
          </p:cNvSpPr>
          <p:nvPr>
            <p:ph type="title"/>
          </p:nvPr>
        </p:nvSpPr>
        <p:spPr/>
        <p:txBody>
          <a:bodyPr lIns="92075" tIns="46038" rIns="92075" bIns="46038" anchor="b"/>
          <a:lstStyle/>
          <a:p>
            <a:r>
              <a:rPr lang="zh-CN" altLang="en-US" dirty="0"/>
              <a:t>光反射原理</a:t>
            </a:r>
            <a:endParaRPr lang="zh-CN" altLang="en-US"/>
          </a:p>
        </p:txBody>
      </p:sp>
      <p:pic>
        <p:nvPicPr>
          <p:cNvPr id="184324" name="图表占位符 184323" descr="图\Ch2\2-7.bmp"/>
          <p:cNvPicPr>
            <a:picLocks noGrp="1" noChangeAspect="1"/>
          </p:cNvPicPr>
          <p:nvPr>
            <p:ph type="chart" idx="1"/>
          </p:nvPr>
        </p:nvPicPr>
        <p:blipFill>
          <a:blip r:embed="rId3"/>
          <a:stretch>
            <a:fillRect/>
          </a:stretch>
        </p:blipFill>
        <p:spPr>
          <a:xfrm>
            <a:off x="457200" y="2882900"/>
            <a:ext cx="8229600" cy="1930400"/>
          </a:xfrm>
        </p:spPr>
      </p:pic>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40289"/>
          <p:cNvSpPr>
            <a:spLocks noGrp="1"/>
          </p:cNvSpPr>
          <p:nvPr>
            <p:ph type="title"/>
          </p:nvPr>
        </p:nvSpPr>
        <p:spPr>
          <a:xfrm>
            <a:off x="250825" y="214630"/>
            <a:ext cx="8693150" cy="1133475"/>
          </a:xfrm>
        </p:spPr>
        <p:txBody>
          <a:bodyPr lIns="92075" tIns="46038" rIns="92075" bIns="46038" anchor="b"/>
          <a:lstStyle/>
          <a:p>
            <a:r>
              <a:rPr lang="zh-CN" altLang="en-US" dirty="0"/>
              <a:t>光纤</a:t>
            </a:r>
            <a:endParaRPr lang="zh-CN" altLang="en-US"/>
          </a:p>
        </p:txBody>
      </p:sp>
      <p:sp>
        <p:nvSpPr>
          <p:cNvPr id="140294" name="文本占位符 140293"/>
          <p:cNvSpPr>
            <a:spLocks noGrp="1"/>
          </p:cNvSpPr>
          <p:nvPr>
            <p:ph type="body" idx="1"/>
          </p:nvPr>
        </p:nvSpPr>
        <p:spPr>
          <a:xfrm>
            <a:off x="250825" y="1198880"/>
            <a:ext cx="8704263" cy="4287838"/>
          </a:xfrm>
        </p:spPr>
        <p:txBody>
          <a:bodyPr lIns="92075" tIns="46038" rIns="92075" bIns="46038"/>
          <a:lstStyle/>
          <a:p>
            <a:r>
              <a:rPr lang="zh-CN" altLang="zh-CN" dirty="0"/>
              <a:t>传输与计算的比较</a:t>
            </a:r>
          </a:p>
          <a:p>
            <a:pPr lvl="1">
              <a:lnSpc>
                <a:spcPct val="100000"/>
              </a:lnSpc>
            </a:pPr>
            <a:r>
              <a:rPr lang="en-US" altLang="zh-CN" i="1" dirty="0">
                <a:solidFill>
                  <a:schemeClr val="tx2"/>
                </a:solidFill>
              </a:rPr>
              <a:t>Compution</a:t>
            </a:r>
            <a:r>
              <a:rPr lang="zh-CN" altLang="en-US">
                <a:solidFill>
                  <a:schemeClr val="tx2"/>
                </a:solidFill>
              </a:rPr>
              <a:t>：</a:t>
            </a:r>
            <a:r>
              <a:rPr lang="zh-CN" altLang="zh-CN" dirty="0"/>
              <a:t>每10年增长1个数量级</a:t>
            </a:r>
          </a:p>
          <a:p>
            <a:pPr lvl="1">
              <a:lnSpc>
                <a:spcPct val="100000"/>
              </a:lnSpc>
            </a:pPr>
            <a:r>
              <a:rPr lang="en-US" altLang="zh-CN" i="1">
                <a:solidFill>
                  <a:schemeClr val="tx2"/>
                </a:solidFill>
              </a:rPr>
              <a:t>Communication</a:t>
            </a:r>
            <a:r>
              <a:rPr lang="zh-CN" altLang="en-US">
                <a:solidFill>
                  <a:schemeClr val="tx2"/>
                </a:solidFill>
              </a:rPr>
              <a:t>：</a:t>
            </a:r>
            <a:r>
              <a:rPr lang="zh-CN" altLang="zh-CN" dirty="0"/>
              <a:t>每10年增长2个数量级</a:t>
            </a:r>
            <a:endParaRPr lang="zh-CN" altLang="zh-CN" sz="2400" dirty="0"/>
          </a:p>
          <a:p>
            <a:r>
              <a:rPr lang="zh-CN" altLang="zh-CN" dirty="0"/>
              <a:t>带宽</a:t>
            </a:r>
          </a:p>
          <a:p>
            <a:pPr lvl="1">
              <a:lnSpc>
                <a:spcPct val="100000"/>
              </a:lnSpc>
            </a:pPr>
            <a:r>
              <a:rPr lang="zh-CN" altLang="zh-CN" dirty="0"/>
              <a:t>频率范围：</a:t>
            </a:r>
            <a:r>
              <a:rPr lang="en-US" altLang="zh-CN" dirty="0"/>
              <a:t>180~370 THz</a:t>
            </a:r>
            <a:endParaRPr lang="en-US" altLang="zh-CN"/>
          </a:p>
          <a:p>
            <a:pPr lvl="1">
              <a:lnSpc>
                <a:spcPct val="100000"/>
              </a:lnSpc>
            </a:pPr>
            <a:r>
              <a:rPr lang="zh-CN" altLang="en-US" dirty="0"/>
              <a:t>数据传输率</a:t>
            </a:r>
            <a:r>
              <a:rPr lang="zh-CN" altLang="zh-CN"/>
              <a:t>：</a:t>
            </a:r>
            <a:r>
              <a:rPr lang="en-US" altLang="zh-CN" dirty="0"/>
              <a:t>100*10Gbps = 1 Tbps</a:t>
            </a:r>
            <a:endParaRPr lang="en-US" altLang="zh-CN"/>
          </a:p>
          <a:p>
            <a:pPr lvl="2"/>
            <a:r>
              <a:rPr lang="zh-CN" altLang="zh-CN" dirty="0"/>
              <a:t>原因：光/电、电/光转换的速度跟不上</a:t>
            </a:r>
          </a:p>
          <a:p>
            <a:pPr lvl="2"/>
            <a:r>
              <a:rPr lang="zh-CN" altLang="zh-CN" dirty="0"/>
              <a:t>光电子技术</a:t>
            </a:r>
            <a:r>
              <a:rPr lang="en-US" altLang="zh-CN" dirty="0"/>
              <a:t>/</a:t>
            </a:r>
            <a:r>
              <a:rPr lang="zh-CN" altLang="en-US" dirty="0"/>
              <a:t>光子技术</a:t>
            </a:r>
            <a:endParaRPr lang="zh-CN" altLang="zh-CN" dirty="0"/>
          </a:p>
          <a:p>
            <a:r>
              <a:rPr lang="zh-CN" altLang="zh-CN" dirty="0"/>
              <a:t>通过光纤中光的波长</a:t>
            </a:r>
          </a:p>
          <a:p>
            <a:pPr lvl="1">
              <a:lnSpc>
                <a:spcPct val="100000"/>
              </a:lnSpc>
              <a:buClrTx/>
            </a:pPr>
            <a:r>
              <a:rPr lang="zh-CN" altLang="zh-CN" dirty="0"/>
              <a:t>0.85</a:t>
            </a:r>
            <a:r>
              <a:rPr lang="en-US" altLang="zh-CN"/>
              <a:t>μm/1.3μm/1.55 μm  (250~ 300THz)</a:t>
            </a:r>
          </a:p>
        </p:txBody>
      </p:sp>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2E41D02-BA4A-4DF8-8B12-4447AE5058B5}"/>
              </a:ext>
            </a:extLst>
          </p:cNvPr>
          <p:cNvPicPr>
            <a:picLocks noChangeAspect="1"/>
          </p:cNvPicPr>
          <p:nvPr/>
        </p:nvPicPr>
        <p:blipFill>
          <a:blip r:embed="rId3"/>
          <a:stretch>
            <a:fillRect/>
          </a:stretch>
        </p:blipFill>
        <p:spPr>
          <a:xfrm>
            <a:off x="4546967" y="4437112"/>
            <a:ext cx="4583240" cy="1707257"/>
          </a:xfrm>
          <a:prstGeom prst="rect">
            <a:avLst/>
          </a:prstGeom>
        </p:spPr>
      </p:pic>
      <p:sp>
        <p:nvSpPr>
          <p:cNvPr id="142338" name="标题 142337"/>
          <p:cNvSpPr>
            <a:spLocks noGrp="1"/>
          </p:cNvSpPr>
          <p:nvPr>
            <p:ph type="title"/>
          </p:nvPr>
        </p:nvSpPr>
        <p:spPr>
          <a:xfrm>
            <a:off x="250825" y="214630"/>
            <a:ext cx="8693150" cy="1089660"/>
          </a:xfrm>
        </p:spPr>
        <p:txBody>
          <a:bodyPr lIns="92075" tIns="46038" rIns="92075" bIns="46038" anchor="b"/>
          <a:lstStyle/>
          <a:p>
            <a:r>
              <a:rPr lang="zh-CN" altLang="en-US" sz="3200" dirty="0"/>
              <a:t>单模光纤和多模光纤</a:t>
            </a:r>
          </a:p>
        </p:txBody>
      </p:sp>
      <p:sp>
        <p:nvSpPr>
          <p:cNvPr id="142339" name="文本占位符 142338"/>
          <p:cNvSpPr>
            <a:spLocks noGrp="1"/>
          </p:cNvSpPr>
          <p:nvPr>
            <p:ph type="body" idx="1"/>
          </p:nvPr>
        </p:nvSpPr>
        <p:spPr>
          <a:xfrm>
            <a:off x="250825" y="1198880"/>
            <a:ext cx="8704263" cy="4287838"/>
          </a:xfrm>
        </p:spPr>
        <p:txBody>
          <a:bodyPr lIns="92075" tIns="46038" rIns="92075" bIns="46038"/>
          <a:lstStyle/>
          <a:p>
            <a:r>
              <a:rPr lang="zh-CN" altLang="en-US" dirty="0"/>
              <a:t>多模光纤（</a:t>
            </a:r>
            <a:r>
              <a:rPr lang="en-US" altLang="zh-CN"/>
              <a:t>multi-mode fiber</a:t>
            </a:r>
            <a:r>
              <a:rPr lang="zh-CN" altLang="en-US"/>
              <a:t>）</a:t>
            </a:r>
          </a:p>
          <a:p>
            <a:pPr lvl="1">
              <a:lnSpc>
                <a:spcPct val="100000"/>
              </a:lnSpc>
            </a:pPr>
            <a:r>
              <a:rPr lang="zh-CN" altLang="en-US" dirty="0"/>
              <a:t>使用普通发光二极管作为光源</a:t>
            </a:r>
          </a:p>
          <a:p>
            <a:pPr lvl="1">
              <a:lnSpc>
                <a:spcPct val="100000"/>
              </a:lnSpc>
            </a:pPr>
            <a:r>
              <a:rPr lang="zh-CN" altLang="en-US" dirty="0"/>
              <a:t>中继距离</a:t>
            </a:r>
            <a:r>
              <a:rPr lang="en-US" altLang="zh-CN" dirty="0"/>
              <a:t>2</a:t>
            </a:r>
            <a:r>
              <a:rPr lang="zh-CN" altLang="en-US" dirty="0"/>
              <a:t>公里</a:t>
            </a:r>
          </a:p>
          <a:p>
            <a:pPr lvl="1">
              <a:lnSpc>
                <a:spcPct val="100000"/>
              </a:lnSpc>
            </a:pPr>
            <a:r>
              <a:rPr lang="zh-CN" altLang="en-US" dirty="0"/>
              <a:t>内芯直径稍大</a:t>
            </a:r>
          </a:p>
          <a:p>
            <a:pPr lvl="2"/>
            <a:r>
              <a:rPr lang="zh-CN" altLang="en-US" dirty="0"/>
              <a:t>直径为</a:t>
            </a:r>
            <a:r>
              <a:rPr lang="en-US" altLang="zh-CN" dirty="0"/>
              <a:t>62.5</a:t>
            </a:r>
            <a:r>
              <a:rPr lang="en-US" altLang="zh-CN">
                <a:latin typeface="宋体" panose="02010600030101010101" pitchFamily="2" charset="-122"/>
              </a:rPr>
              <a:t>μ</a:t>
            </a:r>
            <a:r>
              <a:rPr lang="en-US" altLang="zh-CN" sz="2800">
                <a:latin typeface="宋体" panose="02010600030101010101" pitchFamily="2" charset="-122"/>
              </a:rPr>
              <a:t>m/125</a:t>
            </a:r>
            <a:r>
              <a:rPr lang="en-US" altLang="zh-CN">
                <a:latin typeface="宋体" panose="02010600030101010101" pitchFamily="2" charset="-122"/>
              </a:rPr>
              <a:t>μ</a:t>
            </a:r>
            <a:r>
              <a:rPr lang="en-US" altLang="zh-CN" sz="2800">
                <a:latin typeface="宋体" panose="02010600030101010101" pitchFamily="2" charset="-122"/>
              </a:rPr>
              <a:t>m</a:t>
            </a:r>
          </a:p>
          <a:p>
            <a:r>
              <a:rPr lang="zh-CN" altLang="en-US" dirty="0"/>
              <a:t>单模光纤</a:t>
            </a:r>
            <a:r>
              <a:rPr lang="zh-CN" altLang="en-US"/>
              <a:t>（</a:t>
            </a:r>
            <a:r>
              <a:rPr lang="en-US" altLang="zh-CN"/>
              <a:t>single-mode fiber</a:t>
            </a:r>
            <a:r>
              <a:rPr lang="zh-CN" altLang="en-US"/>
              <a:t>）</a:t>
            </a:r>
          </a:p>
          <a:p>
            <a:pPr lvl="1">
              <a:lnSpc>
                <a:spcPct val="100000"/>
              </a:lnSpc>
            </a:pPr>
            <a:r>
              <a:rPr lang="zh-CN" altLang="en-US" dirty="0"/>
              <a:t>使用激光源</a:t>
            </a:r>
          </a:p>
          <a:p>
            <a:pPr lvl="1">
              <a:lnSpc>
                <a:spcPct val="100000"/>
              </a:lnSpc>
            </a:pPr>
            <a:r>
              <a:rPr lang="zh-CN" altLang="en-US" dirty="0"/>
              <a:t>中继距离</a:t>
            </a:r>
            <a:r>
              <a:rPr lang="en-US" altLang="zh-CN" dirty="0"/>
              <a:t>100</a:t>
            </a:r>
            <a:r>
              <a:rPr lang="zh-CN" altLang="en-US" dirty="0"/>
              <a:t>公里</a:t>
            </a:r>
          </a:p>
          <a:p>
            <a:pPr lvl="1">
              <a:lnSpc>
                <a:spcPct val="100000"/>
              </a:lnSpc>
            </a:pPr>
            <a:r>
              <a:rPr lang="zh-CN" altLang="en-US" dirty="0"/>
              <a:t>内芯直径与光源波长相近</a:t>
            </a:r>
          </a:p>
          <a:p>
            <a:pPr lvl="2"/>
            <a:r>
              <a:rPr lang="zh-CN" altLang="en-US" dirty="0"/>
              <a:t>直径为</a:t>
            </a:r>
            <a:r>
              <a:rPr lang="en-US" altLang="zh-CN"/>
              <a:t>8</a:t>
            </a:r>
            <a:r>
              <a:rPr lang="zh-CN" altLang="en-US"/>
              <a:t>～</a:t>
            </a:r>
            <a:r>
              <a:rPr lang="en-US" altLang="zh-CN"/>
              <a:t>10</a:t>
            </a:r>
            <a:r>
              <a:rPr lang="en-US" altLang="zh-CN">
                <a:latin typeface="宋体" panose="02010600030101010101" pitchFamily="2" charset="-122"/>
              </a:rPr>
              <a:t>μ</a:t>
            </a:r>
            <a:r>
              <a:rPr lang="en-US" altLang="zh-CN" sz="2800">
                <a:latin typeface="宋体" panose="02010600030101010101" pitchFamily="2" charset="-122"/>
              </a:rPr>
              <a:t>m</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标题 225281"/>
          <p:cNvSpPr>
            <a:spLocks noGrp="1"/>
          </p:cNvSpPr>
          <p:nvPr>
            <p:ph type="title"/>
          </p:nvPr>
        </p:nvSpPr>
        <p:spPr>
          <a:xfrm>
            <a:off x="250825" y="214631"/>
            <a:ext cx="8693150" cy="928370"/>
          </a:xfrm>
        </p:spPr>
        <p:txBody>
          <a:bodyPr lIns="92075" tIns="46038" rIns="92075" bIns="46038" anchor="b"/>
          <a:lstStyle/>
          <a:p>
            <a:r>
              <a:rPr lang="zh-CN" altLang="en-US" dirty="0"/>
              <a:t>光纤示意图</a:t>
            </a:r>
          </a:p>
        </p:txBody>
      </p:sp>
      <p:sp>
        <p:nvSpPr>
          <p:cNvPr id="225289" name="文本框 225288"/>
          <p:cNvSpPr txBox="1"/>
          <p:nvPr/>
        </p:nvSpPr>
        <p:spPr>
          <a:xfrm>
            <a:off x="2670175" y="6011863"/>
            <a:ext cx="3041650" cy="312737"/>
          </a:xfrm>
          <a:prstGeom prst="rect">
            <a:avLst/>
          </a:prstGeom>
          <a:solidFill>
            <a:srgbClr val="FFFFFF"/>
          </a:solidFill>
          <a:ln w="9525">
            <a:noFill/>
          </a:ln>
        </p:spPr>
        <p:txBody>
          <a:bodyPr/>
          <a:lstStyle/>
          <a:p>
            <a:pPr lvl="0" algn="just" eaLnBrk="0" hangingPunct="0"/>
            <a:endParaRPr sz="1000" b="1">
              <a:latin typeface="黑体" panose="02010609060101010101" pitchFamily="2" charset="-122"/>
              <a:ea typeface="黑体" panose="02010609060101010101" pitchFamily="2" charset="-122"/>
            </a:endParaRPr>
          </a:p>
        </p:txBody>
      </p:sp>
      <p:graphicFrame>
        <p:nvGraphicFramePr>
          <p:cNvPr id="225290" name="对象 225289"/>
          <p:cNvGraphicFramePr/>
          <p:nvPr/>
        </p:nvGraphicFramePr>
        <p:xfrm>
          <a:off x="69850" y="1219200"/>
          <a:ext cx="9074150" cy="5181600"/>
        </p:xfrm>
        <a:graphic>
          <a:graphicData uri="http://schemas.openxmlformats.org/presentationml/2006/ole">
            <mc:AlternateContent xmlns:mc="http://schemas.openxmlformats.org/markup-compatibility/2006">
              <mc:Choice xmlns:v="urn:schemas-microsoft-com:vml" Requires="v">
                <p:oleObj spid="_x0000_s245793" r:id="rId4" imgW="11449050" imgH="7419975" progId="Paint.Picture">
                  <p:embed/>
                </p:oleObj>
              </mc:Choice>
              <mc:Fallback>
                <p:oleObj r:id="rId4" imgW="11449050" imgH="7419975" progId="Paint.Picture">
                  <p:embed/>
                  <p:pic>
                    <p:nvPicPr>
                      <p:cNvPr id="225290" name="对象 225289"/>
                      <p:cNvPicPr/>
                      <p:nvPr/>
                    </p:nvPicPr>
                    <p:blipFill>
                      <a:blip r:embed="rId5"/>
                      <a:stretch>
                        <a:fillRect/>
                      </a:stretch>
                    </p:blipFill>
                    <p:spPr>
                      <a:xfrm>
                        <a:off x="69850" y="1219200"/>
                        <a:ext cx="9074150" cy="5181600"/>
                      </a:xfrm>
                      <a:prstGeom prst="rect">
                        <a:avLst/>
                      </a:prstGeom>
                      <a:noFill/>
                      <a:ln w="38100">
                        <a:noFill/>
                        <a:miter/>
                      </a:ln>
                    </p:spPr>
                  </p:pic>
                </p:oleObj>
              </mc:Fallback>
            </mc:AlternateContent>
          </a:graphicData>
        </a:graphic>
      </p:graphicFrame>
      <p:sp>
        <p:nvSpPr>
          <p:cNvPr id="2" name="文本框 1">
            <a:extLst>
              <a:ext uri="{FF2B5EF4-FFF2-40B4-BE49-F238E27FC236}">
                <a16:creationId xmlns:a16="http://schemas.microsoft.com/office/drawing/2014/main" id="{ECA5E582-71A6-4F2B-8C00-3D551A6C532F}"/>
              </a:ext>
            </a:extLst>
          </p:cNvPr>
          <p:cNvSpPr txBox="1"/>
          <p:nvPr/>
        </p:nvSpPr>
        <p:spPr>
          <a:xfrm>
            <a:off x="6012160" y="839087"/>
            <a:ext cx="1872208" cy="369332"/>
          </a:xfrm>
          <a:prstGeom prst="rect">
            <a:avLst/>
          </a:prstGeom>
          <a:noFill/>
        </p:spPr>
        <p:txBody>
          <a:bodyPr wrap="square" rtlCol="0">
            <a:spAutoFit/>
          </a:bodyPr>
          <a:lstStyle/>
          <a:p>
            <a:r>
              <a:rPr lang="zh-CN" altLang="en-US" dirty="0"/>
              <a:t>阶跃折射率</a:t>
            </a:r>
          </a:p>
        </p:txBody>
      </p:sp>
      <p:sp>
        <p:nvSpPr>
          <p:cNvPr id="6" name="文本框 5">
            <a:extLst>
              <a:ext uri="{FF2B5EF4-FFF2-40B4-BE49-F238E27FC236}">
                <a16:creationId xmlns:a16="http://schemas.microsoft.com/office/drawing/2014/main" id="{D7084F59-B194-422B-AC4E-3861330E03FA}"/>
              </a:ext>
            </a:extLst>
          </p:cNvPr>
          <p:cNvSpPr txBox="1"/>
          <p:nvPr/>
        </p:nvSpPr>
        <p:spPr>
          <a:xfrm>
            <a:off x="4499992" y="2780928"/>
            <a:ext cx="1872208" cy="369332"/>
          </a:xfrm>
          <a:prstGeom prst="rect">
            <a:avLst/>
          </a:prstGeom>
          <a:noFill/>
        </p:spPr>
        <p:txBody>
          <a:bodyPr wrap="square" rtlCol="0">
            <a:spAutoFit/>
          </a:bodyPr>
          <a:lstStyle/>
          <a:p>
            <a:r>
              <a:rPr lang="zh-CN" altLang="en-US" dirty="0"/>
              <a:t>渐变折射率</a:t>
            </a:r>
          </a:p>
        </p:txBody>
      </p:sp>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F6469FC7-C0A5-4DCA-872C-87D65D421000}"/>
              </a:ext>
            </a:extLst>
          </p:cNvPr>
          <p:cNvSpPr>
            <a:spLocks noGrp="1"/>
          </p:cNvSpPr>
          <p:nvPr>
            <p:ph type="sldNum" sz="quarter" idx="12"/>
          </p:nvPr>
        </p:nvSpPr>
        <p:spPr/>
        <p:txBody>
          <a:bodyPr/>
          <a:lstStyle/>
          <a:p>
            <a:fld id="{C06474BB-A576-4EE8-9AB4-288E77223F51}" type="slidenum">
              <a:rPr lang="en-US" altLang="zh-CN"/>
              <a:pPr/>
              <a:t>17</a:t>
            </a:fld>
            <a:endParaRPr lang="en-US" altLang="zh-CN"/>
          </a:p>
        </p:txBody>
      </p:sp>
      <p:sp>
        <p:nvSpPr>
          <p:cNvPr id="244738" name="Rectangle 2">
            <a:extLst>
              <a:ext uri="{FF2B5EF4-FFF2-40B4-BE49-F238E27FC236}">
                <a16:creationId xmlns:a16="http://schemas.microsoft.com/office/drawing/2014/main" id="{819F6314-B679-419F-A7EF-925F7D7882B0}"/>
              </a:ext>
            </a:extLst>
          </p:cNvPr>
          <p:cNvSpPr>
            <a:spLocks noGrp="1" noChangeArrowheads="1"/>
          </p:cNvSpPr>
          <p:nvPr>
            <p:ph type="title"/>
          </p:nvPr>
        </p:nvSpPr>
        <p:spPr/>
        <p:txBody>
          <a:bodyPr/>
          <a:lstStyle/>
          <a:p>
            <a:r>
              <a:rPr lang="en-US" altLang="zh-CN"/>
              <a:t>3.2  LAN</a:t>
            </a:r>
          </a:p>
        </p:txBody>
      </p:sp>
      <p:sp>
        <p:nvSpPr>
          <p:cNvPr id="244739" name="Rectangle 3">
            <a:extLst>
              <a:ext uri="{FF2B5EF4-FFF2-40B4-BE49-F238E27FC236}">
                <a16:creationId xmlns:a16="http://schemas.microsoft.com/office/drawing/2014/main" id="{F8DB93CD-B8AB-4442-8CDE-5287B89A9507}"/>
              </a:ext>
            </a:extLst>
          </p:cNvPr>
          <p:cNvSpPr>
            <a:spLocks noGrp="1" noChangeArrowheads="1"/>
          </p:cNvSpPr>
          <p:nvPr>
            <p:ph type="body" idx="1"/>
          </p:nvPr>
        </p:nvSpPr>
        <p:spPr/>
        <p:txBody>
          <a:bodyPr/>
          <a:lstStyle/>
          <a:p>
            <a:pPr>
              <a:lnSpc>
                <a:spcPct val="90000"/>
              </a:lnSpc>
            </a:pPr>
            <a:r>
              <a:rPr lang="en-US" altLang="zh-CN" sz="2800"/>
              <a:t>Local Area Network</a:t>
            </a:r>
            <a:r>
              <a:rPr lang="zh-CN" altLang="en-US" sz="2800"/>
              <a:t>，局域网</a:t>
            </a:r>
          </a:p>
          <a:p>
            <a:pPr>
              <a:lnSpc>
                <a:spcPct val="90000"/>
              </a:lnSpc>
            </a:pPr>
            <a:r>
              <a:rPr lang="en-US" altLang="zh-CN" sz="2800"/>
              <a:t>Features</a:t>
            </a:r>
          </a:p>
          <a:p>
            <a:pPr lvl="1">
              <a:lnSpc>
                <a:spcPct val="90000"/>
              </a:lnSpc>
            </a:pPr>
            <a:r>
              <a:rPr lang="en-US" altLang="zh-CN" sz="2400"/>
              <a:t>Multiple systems attached to a shared media</a:t>
            </a:r>
          </a:p>
          <a:p>
            <a:pPr lvl="1">
              <a:lnSpc>
                <a:spcPct val="90000"/>
              </a:lnSpc>
            </a:pPr>
            <a:r>
              <a:rPr lang="en-US" altLang="zh-CN" sz="2400"/>
              <a:t>Broadcast capability</a:t>
            </a:r>
          </a:p>
          <a:p>
            <a:pPr lvl="1">
              <a:lnSpc>
                <a:spcPct val="90000"/>
              </a:lnSpc>
            </a:pPr>
            <a:r>
              <a:rPr lang="en-US" altLang="zh-CN" sz="2400"/>
              <a:t>High total bandwidth, low delay, low error rate</a:t>
            </a:r>
          </a:p>
          <a:p>
            <a:pPr lvl="1">
              <a:lnSpc>
                <a:spcPct val="90000"/>
              </a:lnSpc>
            </a:pPr>
            <a:r>
              <a:rPr lang="en-US" altLang="zh-CN" sz="2400"/>
              <a:t>Limited geography, limited numbers of stations</a:t>
            </a:r>
          </a:p>
          <a:p>
            <a:pPr>
              <a:lnSpc>
                <a:spcPct val="90000"/>
              </a:lnSpc>
            </a:pPr>
            <a:r>
              <a:rPr lang="en-US" altLang="zh-CN" sz="2800"/>
              <a:t>Technologies</a:t>
            </a:r>
          </a:p>
          <a:p>
            <a:pPr lvl="1">
              <a:lnSpc>
                <a:spcPct val="90000"/>
              </a:lnSpc>
            </a:pPr>
            <a:r>
              <a:rPr lang="en-US" altLang="zh-CN" sz="2400"/>
              <a:t>Ethernet, Token Ring, FDDI, WLAN</a:t>
            </a:r>
          </a:p>
          <a:p>
            <a:pPr>
              <a:lnSpc>
                <a:spcPct val="90000"/>
              </a:lnSpc>
            </a:pPr>
            <a:r>
              <a:rPr lang="en-US" altLang="zh-CN" sz="2800"/>
              <a:t>Other courses</a:t>
            </a:r>
          </a:p>
          <a:p>
            <a:pPr lvl="1">
              <a:lnSpc>
                <a:spcPct val="90000"/>
              </a:lnSpc>
            </a:pPr>
            <a:r>
              <a:rPr lang="zh-CN" altLang="en-US" sz="2400"/>
              <a:t>局域网</a:t>
            </a:r>
          </a:p>
          <a:p>
            <a:pPr lvl="1">
              <a:lnSpc>
                <a:spcPct val="90000"/>
              </a:lnSpc>
            </a:pPr>
            <a:r>
              <a:rPr lang="zh-CN" altLang="en-US" sz="2400"/>
              <a:t>计算机通信网</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4">
            <a:extLst>
              <a:ext uri="{FF2B5EF4-FFF2-40B4-BE49-F238E27FC236}">
                <a16:creationId xmlns:a16="http://schemas.microsoft.com/office/drawing/2014/main" id="{346722A8-1A56-4BBC-B59C-40BF9FCB9009}"/>
              </a:ext>
            </a:extLst>
          </p:cNvPr>
          <p:cNvSpPr>
            <a:spLocks noGrp="1"/>
          </p:cNvSpPr>
          <p:nvPr>
            <p:ph type="sldNum" sz="quarter" idx="12"/>
          </p:nvPr>
        </p:nvSpPr>
        <p:spPr/>
        <p:txBody>
          <a:bodyPr/>
          <a:lstStyle/>
          <a:p>
            <a:fld id="{A9D697CC-7BCD-4C06-B414-9EE62261B49C}" type="slidenum">
              <a:rPr lang="en-US" altLang="zh-CN"/>
              <a:pPr/>
              <a:t>18</a:t>
            </a:fld>
            <a:endParaRPr lang="en-US" altLang="zh-CN"/>
          </a:p>
        </p:txBody>
      </p:sp>
      <p:sp>
        <p:nvSpPr>
          <p:cNvPr id="184334" name="Line 14">
            <a:extLst>
              <a:ext uri="{FF2B5EF4-FFF2-40B4-BE49-F238E27FC236}">
                <a16:creationId xmlns:a16="http://schemas.microsoft.com/office/drawing/2014/main" id="{C366E2B6-62E8-4E7D-8AB4-B68F8BB65137}"/>
              </a:ext>
            </a:extLst>
          </p:cNvPr>
          <p:cNvSpPr>
            <a:spLocks noChangeShapeType="1"/>
          </p:cNvSpPr>
          <p:nvPr/>
        </p:nvSpPr>
        <p:spPr bwMode="auto">
          <a:xfrm>
            <a:off x="7524750" y="4678363"/>
            <a:ext cx="0"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83" name="computr2">
            <a:extLst>
              <a:ext uri="{FF2B5EF4-FFF2-40B4-BE49-F238E27FC236}">
                <a16:creationId xmlns:a16="http://schemas.microsoft.com/office/drawing/2014/main" id="{56FB3D59-B084-400A-8699-A40A5C7DDA87}"/>
              </a:ext>
            </a:extLst>
          </p:cNvPr>
          <p:cNvSpPr>
            <a:spLocks noChangeAspect="1" noEditPoints="1" noChangeArrowheads="1"/>
          </p:cNvSpPr>
          <p:nvPr/>
        </p:nvSpPr>
        <p:spPr bwMode="auto">
          <a:xfrm>
            <a:off x="7186613" y="4256088"/>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184322" name="Rectangle 2">
            <a:extLst>
              <a:ext uri="{FF2B5EF4-FFF2-40B4-BE49-F238E27FC236}">
                <a16:creationId xmlns:a16="http://schemas.microsoft.com/office/drawing/2014/main" id="{CF4019A1-E044-4F1A-81FC-01732FB01DB0}"/>
              </a:ext>
            </a:extLst>
          </p:cNvPr>
          <p:cNvSpPr>
            <a:spLocks noGrp="1" noChangeArrowheads="1"/>
          </p:cNvSpPr>
          <p:nvPr>
            <p:ph type="title"/>
          </p:nvPr>
        </p:nvSpPr>
        <p:spPr/>
        <p:txBody>
          <a:bodyPr/>
          <a:lstStyle/>
          <a:p>
            <a:r>
              <a:rPr lang="en-US" altLang="zh-CN"/>
              <a:t>Collision</a:t>
            </a:r>
            <a:r>
              <a:rPr lang="zh-CN" altLang="en-US"/>
              <a:t>（冲突）</a:t>
            </a:r>
          </a:p>
        </p:txBody>
      </p:sp>
      <p:sp>
        <p:nvSpPr>
          <p:cNvPr id="184329" name="Line 9">
            <a:extLst>
              <a:ext uri="{FF2B5EF4-FFF2-40B4-BE49-F238E27FC236}">
                <a16:creationId xmlns:a16="http://schemas.microsoft.com/office/drawing/2014/main" id="{BDE57592-2463-42D3-912D-243EB178807E}"/>
              </a:ext>
            </a:extLst>
          </p:cNvPr>
          <p:cNvSpPr>
            <a:spLocks noChangeShapeType="1"/>
          </p:cNvSpPr>
          <p:nvPr/>
        </p:nvSpPr>
        <p:spPr bwMode="auto">
          <a:xfrm>
            <a:off x="612775" y="5254625"/>
            <a:ext cx="7848600" cy="0"/>
          </a:xfrm>
          <a:prstGeom prst="line">
            <a:avLst/>
          </a:prstGeom>
          <a:noFill/>
          <a:ln w="4445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30" name="Line 10">
            <a:extLst>
              <a:ext uri="{FF2B5EF4-FFF2-40B4-BE49-F238E27FC236}">
                <a16:creationId xmlns:a16="http://schemas.microsoft.com/office/drawing/2014/main" id="{DDE948C7-D4F9-4D32-8BB3-516EA38D1935}"/>
              </a:ext>
            </a:extLst>
          </p:cNvPr>
          <p:cNvSpPr>
            <a:spLocks noChangeShapeType="1"/>
          </p:cNvSpPr>
          <p:nvPr/>
        </p:nvSpPr>
        <p:spPr bwMode="auto">
          <a:xfrm>
            <a:off x="1258888" y="4678363"/>
            <a:ext cx="0"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31" name="Line 11">
            <a:extLst>
              <a:ext uri="{FF2B5EF4-FFF2-40B4-BE49-F238E27FC236}">
                <a16:creationId xmlns:a16="http://schemas.microsoft.com/office/drawing/2014/main" id="{B5646C88-9F4A-48B0-A7DA-8D92AABB280E}"/>
              </a:ext>
            </a:extLst>
          </p:cNvPr>
          <p:cNvSpPr>
            <a:spLocks noChangeShapeType="1"/>
          </p:cNvSpPr>
          <p:nvPr/>
        </p:nvSpPr>
        <p:spPr bwMode="auto">
          <a:xfrm>
            <a:off x="2916238" y="4678363"/>
            <a:ext cx="0"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32" name="Line 12">
            <a:extLst>
              <a:ext uri="{FF2B5EF4-FFF2-40B4-BE49-F238E27FC236}">
                <a16:creationId xmlns:a16="http://schemas.microsoft.com/office/drawing/2014/main" id="{EB63C880-C018-40BF-8495-7D38CCDC1164}"/>
              </a:ext>
            </a:extLst>
          </p:cNvPr>
          <p:cNvSpPr>
            <a:spLocks noChangeShapeType="1"/>
          </p:cNvSpPr>
          <p:nvPr/>
        </p:nvSpPr>
        <p:spPr bwMode="auto">
          <a:xfrm>
            <a:off x="4429125" y="4678363"/>
            <a:ext cx="0"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33" name="Line 13">
            <a:extLst>
              <a:ext uri="{FF2B5EF4-FFF2-40B4-BE49-F238E27FC236}">
                <a16:creationId xmlns:a16="http://schemas.microsoft.com/office/drawing/2014/main" id="{FCC12379-9166-4E51-8244-A3C0244C9EEF}"/>
              </a:ext>
            </a:extLst>
          </p:cNvPr>
          <p:cNvSpPr>
            <a:spLocks noChangeShapeType="1"/>
          </p:cNvSpPr>
          <p:nvPr/>
        </p:nvSpPr>
        <p:spPr bwMode="auto">
          <a:xfrm>
            <a:off x="5940425" y="4678363"/>
            <a:ext cx="0"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35" name="AutoShape 15">
            <a:extLst>
              <a:ext uri="{FF2B5EF4-FFF2-40B4-BE49-F238E27FC236}">
                <a16:creationId xmlns:a16="http://schemas.microsoft.com/office/drawing/2014/main" id="{FA9CAF50-1B29-4991-914D-E3774424E6EA}"/>
              </a:ext>
            </a:extLst>
          </p:cNvPr>
          <p:cNvSpPr>
            <a:spLocks noChangeArrowheads="1"/>
          </p:cNvSpPr>
          <p:nvPr/>
        </p:nvSpPr>
        <p:spPr bwMode="auto">
          <a:xfrm>
            <a:off x="1331913" y="5072063"/>
            <a:ext cx="4032250" cy="360362"/>
          </a:xfrm>
          <a:prstGeom prst="rightArrow">
            <a:avLst>
              <a:gd name="adj1" fmla="val 50657"/>
              <a:gd name="adj2" fmla="val 94696"/>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36" name="AutoShape 16">
            <a:extLst>
              <a:ext uri="{FF2B5EF4-FFF2-40B4-BE49-F238E27FC236}">
                <a16:creationId xmlns:a16="http://schemas.microsoft.com/office/drawing/2014/main" id="{5BFCAEC6-0A55-40E1-A31D-B6112684D606}"/>
              </a:ext>
            </a:extLst>
          </p:cNvPr>
          <p:cNvSpPr>
            <a:spLocks noChangeArrowheads="1"/>
          </p:cNvSpPr>
          <p:nvPr/>
        </p:nvSpPr>
        <p:spPr bwMode="auto">
          <a:xfrm rot="10800000">
            <a:off x="471488" y="5076825"/>
            <a:ext cx="863600" cy="360363"/>
          </a:xfrm>
          <a:prstGeom prst="rightArrow">
            <a:avLst>
              <a:gd name="adj1" fmla="val 51546"/>
              <a:gd name="adj2" fmla="val 89435"/>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37" name="AutoShape 17">
            <a:extLst>
              <a:ext uri="{FF2B5EF4-FFF2-40B4-BE49-F238E27FC236}">
                <a16:creationId xmlns:a16="http://schemas.microsoft.com/office/drawing/2014/main" id="{FC2F7D8F-CB5C-442E-BE84-D96A719AE375}"/>
              </a:ext>
            </a:extLst>
          </p:cNvPr>
          <p:cNvSpPr>
            <a:spLocks noChangeArrowheads="1"/>
          </p:cNvSpPr>
          <p:nvPr/>
        </p:nvSpPr>
        <p:spPr bwMode="auto">
          <a:xfrm>
            <a:off x="7524750" y="5072063"/>
            <a:ext cx="1079500" cy="360362"/>
          </a:xfrm>
          <a:prstGeom prst="rightArrow">
            <a:avLst>
              <a:gd name="adj1" fmla="val 50657"/>
              <a:gd name="adj2" fmla="val 97801"/>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38" name="AutoShape 18">
            <a:extLst>
              <a:ext uri="{FF2B5EF4-FFF2-40B4-BE49-F238E27FC236}">
                <a16:creationId xmlns:a16="http://schemas.microsoft.com/office/drawing/2014/main" id="{99C3ABFA-CD1A-41BD-AEB5-3C3FB97DEC5F}"/>
              </a:ext>
            </a:extLst>
          </p:cNvPr>
          <p:cNvSpPr>
            <a:spLocks noChangeArrowheads="1"/>
          </p:cNvSpPr>
          <p:nvPr/>
        </p:nvSpPr>
        <p:spPr bwMode="auto">
          <a:xfrm rot="10800000">
            <a:off x="5321300" y="5072063"/>
            <a:ext cx="2235200" cy="360362"/>
          </a:xfrm>
          <a:prstGeom prst="rightArrow">
            <a:avLst>
              <a:gd name="adj1" fmla="val 48019"/>
              <a:gd name="adj2" fmla="val 85487"/>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39" name="Rectangle 19">
            <a:extLst>
              <a:ext uri="{FF2B5EF4-FFF2-40B4-BE49-F238E27FC236}">
                <a16:creationId xmlns:a16="http://schemas.microsoft.com/office/drawing/2014/main" id="{E1078BF6-2AB0-4996-8F66-3E5EBA81EFC4}"/>
              </a:ext>
            </a:extLst>
          </p:cNvPr>
          <p:cNvSpPr>
            <a:spLocks noChangeArrowheads="1"/>
          </p:cNvSpPr>
          <p:nvPr/>
        </p:nvSpPr>
        <p:spPr bwMode="auto">
          <a:xfrm>
            <a:off x="1187450" y="4678363"/>
            <a:ext cx="215900" cy="504825"/>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40" name="Rectangle 20">
            <a:extLst>
              <a:ext uri="{FF2B5EF4-FFF2-40B4-BE49-F238E27FC236}">
                <a16:creationId xmlns:a16="http://schemas.microsoft.com/office/drawing/2014/main" id="{B909A8E3-1A4D-4ABE-ACED-8D10DFF9DEFA}"/>
              </a:ext>
            </a:extLst>
          </p:cNvPr>
          <p:cNvSpPr>
            <a:spLocks noChangeArrowheads="1"/>
          </p:cNvSpPr>
          <p:nvPr/>
        </p:nvSpPr>
        <p:spPr bwMode="auto">
          <a:xfrm>
            <a:off x="7451725" y="4678363"/>
            <a:ext cx="215900" cy="50482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41" name="AutoShape 21">
            <a:extLst>
              <a:ext uri="{FF2B5EF4-FFF2-40B4-BE49-F238E27FC236}">
                <a16:creationId xmlns:a16="http://schemas.microsoft.com/office/drawing/2014/main" id="{99458331-5EC3-4A41-90B2-52FAAD817676}"/>
              </a:ext>
            </a:extLst>
          </p:cNvPr>
          <p:cNvSpPr>
            <a:spLocks noChangeArrowheads="1"/>
          </p:cNvSpPr>
          <p:nvPr/>
        </p:nvSpPr>
        <p:spPr bwMode="auto">
          <a:xfrm>
            <a:off x="4932363" y="4967288"/>
            <a:ext cx="790575" cy="647700"/>
          </a:xfrm>
          <a:prstGeom prst="irregularSeal1">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47" name="Line 27">
            <a:extLst>
              <a:ext uri="{FF2B5EF4-FFF2-40B4-BE49-F238E27FC236}">
                <a16:creationId xmlns:a16="http://schemas.microsoft.com/office/drawing/2014/main" id="{623D7AA8-8511-47EA-8DE5-2530BD8E0DE5}"/>
              </a:ext>
            </a:extLst>
          </p:cNvPr>
          <p:cNvSpPr>
            <a:spLocks noChangeShapeType="1"/>
          </p:cNvSpPr>
          <p:nvPr/>
        </p:nvSpPr>
        <p:spPr bwMode="auto">
          <a:xfrm>
            <a:off x="609600" y="2862263"/>
            <a:ext cx="7848600" cy="0"/>
          </a:xfrm>
          <a:prstGeom prst="line">
            <a:avLst/>
          </a:prstGeom>
          <a:noFill/>
          <a:ln w="4445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48" name="Line 28">
            <a:extLst>
              <a:ext uri="{FF2B5EF4-FFF2-40B4-BE49-F238E27FC236}">
                <a16:creationId xmlns:a16="http://schemas.microsoft.com/office/drawing/2014/main" id="{017CCC0B-0543-4C3E-B4B7-FB46C0FFDE35}"/>
              </a:ext>
            </a:extLst>
          </p:cNvPr>
          <p:cNvSpPr>
            <a:spLocks noChangeShapeType="1"/>
          </p:cNvSpPr>
          <p:nvPr/>
        </p:nvSpPr>
        <p:spPr bwMode="auto">
          <a:xfrm>
            <a:off x="1258888" y="2286000"/>
            <a:ext cx="0" cy="5762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49" name="Line 29">
            <a:extLst>
              <a:ext uri="{FF2B5EF4-FFF2-40B4-BE49-F238E27FC236}">
                <a16:creationId xmlns:a16="http://schemas.microsoft.com/office/drawing/2014/main" id="{0F6B0685-0A18-4B5D-AC30-D18F3CB9D232}"/>
              </a:ext>
            </a:extLst>
          </p:cNvPr>
          <p:cNvSpPr>
            <a:spLocks noChangeShapeType="1"/>
          </p:cNvSpPr>
          <p:nvPr/>
        </p:nvSpPr>
        <p:spPr bwMode="auto">
          <a:xfrm>
            <a:off x="2913063" y="2286000"/>
            <a:ext cx="0" cy="5762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50" name="Line 30">
            <a:extLst>
              <a:ext uri="{FF2B5EF4-FFF2-40B4-BE49-F238E27FC236}">
                <a16:creationId xmlns:a16="http://schemas.microsoft.com/office/drawing/2014/main" id="{51C22986-A4E5-426E-8CE4-52FD8A1A8F09}"/>
              </a:ext>
            </a:extLst>
          </p:cNvPr>
          <p:cNvSpPr>
            <a:spLocks noChangeShapeType="1"/>
          </p:cNvSpPr>
          <p:nvPr/>
        </p:nvSpPr>
        <p:spPr bwMode="auto">
          <a:xfrm>
            <a:off x="4425950" y="2286000"/>
            <a:ext cx="0" cy="5762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51" name="Line 31">
            <a:extLst>
              <a:ext uri="{FF2B5EF4-FFF2-40B4-BE49-F238E27FC236}">
                <a16:creationId xmlns:a16="http://schemas.microsoft.com/office/drawing/2014/main" id="{19BFD04C-25E7-44C6-9BBA-4C98D20CDD59}"/>
              </a:ext>
            </a:extLst>
          </p:cNvPr>
          <p:cNvSpPr>
            <a:spLocks noChangeShapeType="1"/>
          </p:cNvSpPr>
          <p:nvPr/>
        </p:nvSpPr>
        <p:spPr bwMode="auto">
          <a:xfrm>
            <a:off x="5937250" y="2286000"/>
            <a:ext cx="0" cy="5762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52" name="Line 32">
            <a:extLst>
              <a:ext uri="{FF2B5EF4-FFF2-40B4-BE49-F238E27FC236}">
                <a16:creationId xmlns:a16="http://schemas.microsoft.com/office/drawing/2014/main" id="{C2AF0756-AEAA-4621-A449-272742F072D6}"/>
              </a:ext>
            </a:extLst>
          </p:cNvPr>
          <p:cNvSpPr>
            <a:spLocks noChangeShapeType="1"/>
          </p:cNvSpPr>
          <p:nvPr/>
        </p:nvSpPr>
        <p:spPr bwMode="auto">
          <a:xfrm>
            <a:off x="7521575" y="2286000"/>
            <a:ext cx="0" cy="5762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53" name="AutoShape 33">
            <a:extLst>
              <a:ext uri="{FF2B5EF4-FFF2-40B4-BE49-F238E27FC236}">
                <a16:creationId xmlns:a16="http://schemas.microsoft.com/office/drawing/2014/main" id="{01BE5127-4721-4A3D-BFCD-39CFDEDB8075}"/>
              </a:ext>
            </a:extLst>
          </p:cNvPr>
          <p:cNvSpPr>
            <a:spLocks noChangeArrowheads="1"/>
          </p:cNvSpPr>
          <p:nvPr/>
        </p:nvSpPr>
        <p:spPr bwMode="auto">
          <a:xfrm>
            <a:off x="1328738" y="2679700"/>
            <a:ext cx="7204075" cy="360363"/>
          </a:xfrm>
          <a:prstGeom prst="rightArrow">
            <a:avLst>
              <a:gd name="adj1" fmla="val 50657"/>
              <a:gd name="adj2" fmla="val 104861"/>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54" name="AutoShape 34">
            <a:extLst>
              <a:ext uri="{FF2B5EF4-FFF2-40B4-BE49-F238E27FC236}">
                <a16:creationId xmlns:a16="http://schemas.microsoft.com/office/drawing/2014/main" id="{72F9A7E1-0A54-44CF-AE66-95B078B8FBCE}"/>
              </a:ext>
            </a:extLst>
          </p:cNvPr>
          <p:cNvSpPr>
            <a:spLocks noChangeArrowheads="1"/>
          </p:cNvSpPr>
          <p:nvPr/>
        </p:nvSpPr>
        <p:spPr bwMode="auto">
          <a:xfrm rot="10800000">
            <a:off x="468313" y="2684463"/>
            <a:ext cx="863600" cy="360362"/>
          </a:xfrm>
          <a:prstGeom prst="rightArrow">
            <a:avLst>
              <a:gd name="adj1" fmla="val 51546"/>
              <a:gd name="adj2" fmla="val 89435"/>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55" name="Rectangle 35">
            <a:extLst>
              <a:ext uri="{FF2B5EF4-FFF2-40B4-BE49-F238E27FC236}">
                <a16:creationId xmlns:a16="http://schemas.microsoft.com/office/drawing/2014/main" id="{1C50C707-47C0-4CC2-92FE-45DF6B65934C}"/>
              </a:ext>
            </a:extLst>
          </p:cNvPr>
          <p:cNvSpPr>
            <a:spLocks noChangeArrowheads="1"/>
          </p:cNvSpPr>
          <p:nvPr/>
        </p:nvSpPr>
        <p:spPr bwMode="auto">
          <a:xfrm>
            <a:off x="1184275" y="2286000"/>
            <a:ext cx="215900" cy="504825"/>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56" name="Text Box 36">
            <a:extLst>
              <a:ext uri="{FF2B5EF4-FFF2-40B4-BE49-F238E27FC236}">
                <a16:creationId xmlns:a16="http://schemas.microsoft.com/office/drawing/2014/main" id="{CF3C13CA-840E-42E4-8AC6-5C3320CB6129}"/>
              </a:ext>
            </a:extLst>
          </p:cNvPr>
          <p:cNvSpPr txBox="1">
            <a:spLocks noChangeArrowheads="1"/>
          </p:cNvSpPr>
          <p:nvPr/>
        </p:nvSpPr>
        <p:spPr bwMode="auto">
          <a:xfrm>
            <a:off x="1077913" y="1357313"/>
            <a:ext cx="360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000000"/>
                  </a:outerShdw>
                </a:effectLst>
              </a:rPr>
              <a:t>A</a:t>
            </a:r>
          </a:p>
        </p:txBody>
      </p:sp>
      <p:sp>
        <p:nvSpPr>
          <p:cNvPr id="184357" name="Text Box 37">
            <a:extLst>
              <a:ext uri="{FF2B5EF4-FFF2-40B4-BE49-F238E27FC236}">
                <a16:creationId xmlns:a16="http://schemas.microsoft.com/office/drawing/2014/main" id="{3A8BAE0A-B318-42A0-8813-070BF8D483B3}"/>
              </a:ext>
            </a:extLst>
          </p:cNvPr>
          <p:cNvSpPr txBox="1">
            <a:spLocks noChangeArrowheads="1"/>
          </p:cNvSpPr>
          <p:nvPr/>
        </p:nvSpPr>
        <p:spPr bwMode="auto">
          <a:xfrm>
            <a:off x="2725738" y="1354138"/>
            <a:ext cx="358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000000"/>
                  </a:outerShdw>
                </a:effectLst>
              </a:rPr>
              <a:t>B</a:t>
            </a:r>
          </a:p>
        </p:txBody>
      </p:sp>
      <p:sp>
        <p:nvSpPr>
          <p:cNvPr id="184358" name="Text Box 38">
            <a:extLst>
              <a:ext uri="{FF2B5EF4-FFF2-40B4-BE49-F238E27FC236}">
                <a16:creationId xmlns:a16="http://schemas.microsoft.com/office/drawing/2014/main" id="{22B45DE1-0473-4186-B8A2-EB281D039E3B}"/>
              </a:ext>
            </a:extLst>
          </p:cNvPr>
          <p:cNvSpPr txBox="1">
            <a:spLocks noChangeArrowheads="1"/>
          </p:cNvSpPr>
          <p:nvPr/>
        </p:nvSpPr>
        <p:spPr bwMode="auto">
          <a:xfrm>
            <a:off x="4237038" y="1354138"/>
            <a:ext cx="360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000000"/>
                  </a:outerShdw>
                </a:effectLst>
              </a:rPr>
              <a:t>C</a:t>
            </a:r>
          </a:p>
        </p:txBody>
      </p:sp>
      <p:sp>
        <p:nvSpPr>
          <p:cNvPr id="184359" name="Text Box 39">
            <a:extLst>
              <a:ext uri="{FF2B5EF4-FFF2-40B4-BE49-F238E27FC236}">
                <a16:creationId xmlns:a16="http://schemas.microsoft.com/office/drawing/2014/main" id="{621D6EB1-86E7-4F58-B30B-5CD88C081D51}"/>
              </a:ext>
            </a:extLst>
          </p:cNvPr>
          <p:cNvSpPr txBox="1">
            <a:spLocks noChangeArrowheads="1"/>
          </p:cNvSpPr>
          <p:nvPr/>
        </p:nvSpPr>
        <p:spPr bwMode="auto">
          <a:xfrm>
            <a:off x="5762625" y="1354138"/>
            <a:ext cx="360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000000"/>
                  </a:outerShdw>
                </a:effectLst>
              </a:rPr>
              <a:t>D</a:t>
            </a:r>
          </a:p>
        </p:txBody>
      </p:sp>
      <p:sp>
        <p:nvSpPr>
          <p:cNvPr id="184360" name="Text Box 40">
            <a:extLst>
              <a:ext uri="{FF2B5EF4-FFF2-40B4-BE49-F238E27FC236}">
                <a16:creationId xmlns:a16="http://schemas.microsoft.com/office/drawing/2014/main" id="{203584D9-7C47-42F7-B04C-BEC6A8B46E53}"/>
              </a:ext>
            </a:extLst>
          </p:cNvPr>
          <p:cNvSpPr txBox="1">
            <a:spLocks noChangeArrowheads="1"/>
          </p:cNvSpPr>
          <p:nvPr/>
        </p:nvSpPr>
        <p:spPr bwMode="auto">
          <a:xfrm>
            <a:off x="7378700" y="1347788"/>
            <a:ext cx="288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000000"/>
                  </a:outerShdw>
                </a:effectLst>
              </a:rPr>
              <a:t>E</a:t>
            </a:r>
          </a:p>
        </p:txBody>
      </p:sp>
      <p:sp>
        <p:nvSpPr>
          <p:cNvPr id="184361" name="Text Box 41">
            <a:extLst>
              <a:ext uri="{FF2B5EF4-FFF2-40B4-BE49-F238E27FC236}">
                <a16:creationId xmlns:a16="http://schemas.microsoft.com/office/drawing/2014/main" id="{9E03BEA0-0E75-4F1F-8179-564D8609C48D}"/>
              </a:ext>
            </a:extLst>
          </p:cNvPr>
          <p:cNvSpPr txBox="1">
            <a:spLocks noChangeArrowheads="1"/>
          </p:cNvSpPr>
          <p:nvPr/>
        </p:nvSpPr>
        <p:spPr bwMode="auto">
          <a:xfrm>
            <a:off x="1073150" y="3790950"/>
            <a:ext cx="360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000000"/>
                  </a:outerShdw>
                </a:effectLst>
              </a:rPr>
              <a:t>A</a:t>
            </a:r>
          </a:p>
        </p:txBody>
      </p:sp>
      <p:sp>
        <p:nvSpPr>
          <p:cNvPr id="184362" name="Text Box 42">
            <a:extLst>
              <a:ext uri="{FF2B5EF4-FFF2-40B4-BE49-F238E27FC236}">
                <a16:creationId xmlns:a16="http://schemas.microsoft.com/office/drawing/2014/main" id="{276F6A1F-6203-4C41-9B8D-B07BBC3BE3AE}"/>
              </a:ext>
            </a:extLst>
          </p:cNvPr>
          <p:cNvSpPr txBox="1">
            <a:spLocks noChangeArrowheads="1"/>
          </p:cNvSpPr>
          <p:nvPr/>
        </p:nvSpPr>
        <p:spPr bwMode="auto">
          <a:xfrm>
            <a:off x="2720975" y="3787775"/>
            <a:ext cx="358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000000"/>
                  </a:outerShdw>
                </a:effectLst>
              </a:rPr>
              <a:t>B</a:t>
            </a:r>
          </a:p>
        </p:txBody>
      </p:sp>
      <p:sp>
        <p:nvSpPr>
          <p:cNvPr id="184363" name="Text Box 43">
            <a:extLst>
              <a:ext uri="{FF2B5EF4-FFF2-40B4-BE49-F238E27FC236}">
                <a16:creationId xmlns:a16="http://schemas.microsoft.com/office/drawing/2014/main" id="{7F6918CD-77C4-4E7A-9F6F-11358A33D946}"/>
              </a:ext>
            </a:extLst>
          </p:cNvPr>
          <p:cNvSpPr txBox="1">
            <a:spLocks noChangeArrowheads="1"/>
          </p:cNvSpPr>
          <p:nvPr/>
        </p:nvSpPr>
        <p:spPr bwMode="auto">
          <a:xfrm>
            <a:off x="4232275" y="3787775"/>
            <a:ext cx="360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000000"/>
                  </a:outerShdw>
                </a:effectLst>
              </a:rPr>
              <a:t>C</a:t>
            </a:r>
          </a:p>
        </p:txBody>
      </p:sp>
      <p:sp>
        <p:nvSpPr>
          <p:cNvPr id="184364" name="Text Box 44">
            <a:extLst>
              <a:ext uri="{FF2B5EF4-FFF2-40B4-BE49-F238E27FC236}">
                <a16:creationId xmlns:a16="http://schemas.microsoft.com/office/drawing/2014/main" id="{68092258-49D6-4411-A5D5-82DFF3272762}"/>
              </a:ext>
            </a:extLst>
          </p:cNvPr>
          <p:cNvSpPr txBox="1">
            <a:spLocks noChangeArrowheads="1"/>
          </p:cNvSpPr>
          <p:nvPr/>
        </p:nvSpPr>
        <p:spPr bwMode="auto">
          <a:xfrm>
            <a:off x="5757863" y="3787775"/>
            <a:ext cx="360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000000"/>
                  </a:outerShdw>
                </a:effectLst>
              </a:rPr>
              <a:t>D</a:t>
            </a:r>
          </a:p>
        </p:txBody>
      </p:sp>
      <p:sp>
        <p:nvSpPr>
          <p:cNvPr id="184365" name="Text Box 45">
            <a:extLst>
              <a:ext uri="{FF2B5EF4-FFF2-40B4-BE49-F238E27FC236}">
                <a16:creationId xmlns:a16="http://schemas.microsoft.com/office/drawing/2014/main" id="{C3FA7B3A-BAC6-4014-BF1E-5EE206DE7C41}"/>
              </a:ext>
            </a:extLst>
          </p:cNvPr>
          <p:cNvSpPr txBox="1">
            <a:spLocks noChangeArrowheads="1"/>
          </p:cNvSpPr>
          <p:nvPr/>
        </p:nvSpPr>
        <p:spPr bwMode="auto">
          <a:xfrm>
            <a:off x="7373938" y="3781425"/>
            <a:ext cx="288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000000"/>
                  </a:outerShdw>
                </a:effectLst>
              </a:rPr>
              <a:t>E</a:t>
            </a:r>
          </a:p>
        </p:txBody>
      </p:sp>
      <p:sp>
        <p:nvSpPr>
          <p:cNvPr id="184366" name="Text Box 46">
            <a:extLst>
              <a:ext uri="{FF2B5EF4-FFF2-40B4-BE49-F238E27FC236}">
                <a16:creationId xmlns:a16="http://schemas.microsoft.com/office/drawing/2014/main" id="{6839D2D8-4EDB-4280-B738-AF3EC7DD4B06}"/>
              </a:ext>
            </a:extLst>
          </p:cNvPr>
          <p:cNvSpPr txBox="1">
            <a:spLocks noChangeArrowheads="1"/>
          </p:cNvSpPr>
          <p:nvPr/>
        </p:nvSpPr>
        <p:spPr bwMode="auto">
          <a:xfrm>
            <a:off x="2627313" y="2981325"/>
            <a:ext cx="36210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800">
                <a:solidFill>
                  <a:srgbClr val="FFFF00"/>
                </a:solidFill>
              </a:rPr>
              <a:t>Normal transmission</a:t>
            </a:r>
          </a:p>
        </p:txBody>
      </p:sp>
      <p:sp>
        <p:nvSpPr>
          <p:cNvPr id="184367" name="Text Box 47">
            <a:extLst>
              <a:ext uri="{FF2B5EF4-FFF2-40B4-BE49-F238E27FC236}">
                <a16:creationId xmlns:a16="http://schemas.microsoft.com/office/drawing/2014/main" id="{B435895B-9BBD-4562-A85C-383B7CF0DCFC}"/>
              </a:ext>
            </a:extLst>
          </p:cNvPr>
          <p:cNvSpPr txBox="1">
            <a:spLocks noChangeArrowheads="1"/>
          </p:cNvSpPr>
          <p:nvPr/>
        </p:nvSpPr>
        <p:spPr bwMode="auto">
          <a:xfrm>
            <a:off x="900113" y="5502275"/>
            <a:ext cx="741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800">
                <a:solidFill>
                  <a:srgbClr val="66FFFF"/>
                </a:solidFill>
                <a:effectLst>
                  <a:outerShdw blurRad="38100" dist="38100" dir="2700000" algn="tl">
                    <a:srgbClr val="000000"/>
                  </a:outerShdw>
                </a:effectLst>
              </a:rPr>
              <a:t>Collision occurs </a:t>
            </a:r>
            <a:r>
              <a:rPr lang="en-US" altLang="zh-CN" sz="2800">
                <a:solidFill>
                  <a:srgbClr val="66FFFF"/>
                </a:solidFill>
                <a:effectLst>
                  <a:outerShdw blurRad="38100" dist="38100" dir="2700000" algn="tl">
                    <a:srgbClr val="000000"/>
                  </a:outerShdw>
                </a:effectLst>
                <a:sym typeface="Wingdings" panose="05000000000000000000" pitchFamily="2" charset="2"/>
              </a:rPr>
              <a:t> collision domain</a:t>
            </a:r>
            <a:r>
              <a:rPr lang="zh-CN" altLang="en-US" sz="2800">
                <a:solidFill>
                  <a:srgbClr val="66FFFF"/>
                </a:solidFill>
                <a:effectLst>
                  <a:outerShdw blurRad="38100" dist="38100" dir="2700000" algn="tl">
                    <a:srgbClr val="000000"/>
                  </a:outerShdw>
                </a:effectLst>
                <a:sym typeface="Wingdings" panose="05000000000000000000" pitchFamily="2" charset="2"/>
              </a:rPr>
              <a:t>（冲突域）</a:t>
            </a:r>
            <a:endParaRPr lang="zh-CN" altLang="en-US" sz="2800">
              <a:solidFill>
                <a:srgbClr val="66FFFF"/>
              </a:solidFill>
              <a:effectLst>
                <a:outerShdw blurRad="38100" dist="38100" dir="2700000" algn="tl">
                  <a:srgbClr val="000000"/>
                </a:outerShdw>
              </a:effectLst>
            </a:endParaRPr>
          </a:p>
        </p:txBody>
      </p:sp>
      <p:sp>
        <p:nvSpPr>
          <p:cNvPr id="184370" name="AutoShape 50">
            <a:extLst>
              <a:ext uri="{FF2B5EF4-FFF2-40B4-BE49-F238E27FC236}">
                <a16:creationId xmlns:a16="http://schemas.microsoft.com/office/drawing/2014/main" id="{0AC72F0F-8FEF-404E-BE58-26F3F6516342}"/>
              </a:ext>
            </a:extLst>
          </p:cNvPr>
          <p:cNvSpPr>
            <a:spLocks noChangeArrowheads="1"/>
          </p:cNvSpPr>
          <p:nvPr/>
        </p:nvSpPr>
        <p:spPr bwMode="auto">
          <a:xfrm>
            <a:off x="4932363" y="4968875"/>
            <a:ext cx="790575" cy="647700"/>
          </a:xfrm>
          <a:prstGeom prst="irregularSeal1">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71" name="computr2">
            <a:extLst>
              <a:ext uri="{FF2B5EF4-FFF2-40B4-BE49-F238E27FC236}">
                <a16:creationId xmlns:a16="http://schemas.microsoft.com/office/drawing/2014/main" id="{2174EFFD-01F9-4112-8DEB-A6EFBEAD4A28}"/>
              </a:ext>
            </a:extLst>
          </p:cNvPr>
          <p:cNvSpPr>
            <a:spLocks noChangeAspect="1" noEditPoints="1" noChangeArrowheads="1"/>
          </p:cNvSpPr>
          <p:nvPr/>
        </p:nvSpPr>
        <p:spPr bwMode="auto">
          <a:xfrm>
            <a:off x="920750" y="1814513"/>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184372" name="computr2">
            <a:extLst>
              <a:ext uri="{FF2B5EF4-FFF2-40B4-BE49-F238E27FC236}">
                <a16:creationId xmlns:a16="http://schemas.microsoft.com/office/drawing/2014/main" id="{71601BC6-BA33-4982-9DF4-564D0DFB6DE4}"/>
              </a:ext>
            </a:extLst>
          </p:cNvPr>
          <p:cNvSpPr>
            <a:spLocks noChangeAspect="1" noEditPoints="1" noChangeArrowheads="1"/>
          </p:cNvSpPr>
          <p:nvPr/>
        </p:nvSpPr>
        <p:spPr bwMode="auto">
          <a:xfrm>
            <a:off x="2555875" y="1814513"/>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184373" name="computr2">
            <a:extLst>
              <a:ext uri="{FF2B5EF4-FFF2-40B4-BE49-F238E27FC236}">
                <a16:creationId xmlns:a16="http://schemas.microsoft.com/office/drawing/2014/main" id="{6A89E84B-BAB4-44B3-B55F-C36BD8073CDF}"/>
              </a:ext>
            </a:extLst>
          </p:cNvPr>
          <p:cNvSpPr>
            <a:spLocks noChangeAspect="1" noEditPoints="1" noChangeArrowheads="1"/>
          </p:cNvSpPr>
          <p:nvPr/>
        </p:nvSpPr>
        <p:spPr bwMode="auto">
          <a:xfrm>
            <a:off x="4067175" y="1814513"/>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184374" name="computr2">
            <a:extLst>
              <a:ext uri="{FF2B5EF4-FFF2-40B4-BE49-F238E27FC236}">
                <a16:creationId xmlns:a16="http://schemas.microsoft.com/office/drawing/2014/main" id="{AE29C298-D3B4-43B3-80BE-3032AE2067AE}"/>
              </a:ext>
            </a:extLst>
          </p:cNvPr>
          <p:cNvSpPr>
            <a:spLocks noChangeAspect="1" noEditPoints="1" noChangeArrowheads="1"/>
          </p:cNvSpPr>
          <p:nvPr/>
        </p:nvSpPr>
        <p:spPr bwMode="auto">
          <a:xfrm>
            <a:off x="5602288" y="1814513"/>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184375" name="computr2">
            <a:extLst>
              <a:ext uri="{FF2B5EF4-FFF2-40B4-BE49-F238E27FC236}">
                <a16:creationId xmlns:a16="http://schemas.microsoft.com/office/drawing/2014/main" id="{11D76AD5-23CC-4FD1-AF9E-0FF70EE33460}"/>
              </a:ext>
            </a:extLst>
          </p:cNvPr>
          <p:cNvSpPr>
            <a:spLocks noChangeAspect="1" noEditPoints="1" noChangeArrowheads="1"/>
          </p:cNvSpPr>
          <p:nvPr/>
        </p:nvSpPr>
        <p:spPr bwMode="auto">
          <a:xfrm>
            <a:off x="7186613" y="1814513"/>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184376" name="computr2">
            <a:extLst>
              <a:ext uri="{FF2B5EF4-FFF2-40B4-BE49-F238E27FC236}">
                <a16:creationId xmlns:a16="http://schemas.microsoft.com/office/drawing/2014/main" id="{143BB280-FA93-4DED-9BF9-1C51604A6F8E}"/>
              </a:ext>
            </a:extLst>
          </p:cNvPr>
          <p:cNvSpPr>
            <a:spLocks noChangeAspect="1" noEditPoints="1" noChangeArrowheads="1"/>
          </p:cNvSpPr>
          <p:nvPr/>
        </p:nvSpPr>
        <p:spPr bwMode="auto">
          <a:xfrm>
            <a:off x="920750" y="1814513"/>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gradFill rotWithShape="1">
            <a:gsLst>
              <a:gs pos="0">
                <a:schemeClr val="tx2"/>
              </a:gs>
              <a:gs pos="100000">
                <a:srgbClr val="00FF00"/>
              </a:gs>
            </a:gsLst>
            <a:lin ang="5400000" scaled="1"/>
          </a:gradFill>
          <a:ln w="9525">
            <a:solidFill>
              <a:srgbClr val="000000"/>
            </a:solidFill>
            <a:miter lim="800000"/>
            <a:headEnd/>
            <a:tailEnd/>
          </a:ln>
        </p:spPr>
        <p:txBody>
          <a:bodyPr/>
          <a:lstStyle/>
          <a:p>
            <a:endParaRPr lang="zh-CN" altLang="en-US"/>
          </a:p>
        </p:txBody>
      </p:sp>
      <p:sp>
        <p:nvSpPr>
          <p:cNvPr id="184377" name="computr2">
            <a:extLst>
              <a:ext uri="{FF2B5EF4-FFF2-40B4-BE49-F238E27FC236}">
                <a16:creationId xmlns:a16="http://schemas.microsoft.com/office/drawing/2014/main" id="{C257765B-C2F1-4323-A0D0-B287B73A277B}"/>
              </a:ext>
            </a:extLst>
          </p:cNvPr>
          <p:cNvSpPr>
            <a:spLocks noChangeAspect="1" noEditPoints="1" noChangeArrowheads="1"/>
          </p:cNvSpPr>
          <p:nvPr/>
        </p:nvSpPr>
        <p:spPr bwMode="auto">
          <a:xfrm>
            <a:off x="920750" y="4256088"/>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184378" name="computr2">
            <a:extLst>
              <a:ext uri="{FF2B5EF4-FFF2-40B4-BE49-F238E27FC236}">
                <a16:creationId xmlns:a16="http://schemas.microsoft.com/office/drawing/2014/main" id="{EEA7A3A6-C87A-4F2D-8616-5221F398467A}"/>
              </a:ext>
            </a:extLst>
          </p:cNvPr>
          <p:cNvSpPr>
            <a:spLocks noChangeAspect="1" noEditPoints="1" noChangeArrowheads="1"/>
          </p:cNvSpPr>
          <p:nvPr/>
        </p:nvSpPr>
        <p:spPr bwMode="auto">
          <a:xfrm>
            <a:off x="2555875" y="4256088"/>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184379" name="computr2">
            <a:extLst>
              <a:ext uri="{FF2B5EF4-FFF2-40B4-BE49-F238E27FC236}">
                <a16:creationId xmlns:a16="http://schemas.microsoft.com/office/drawing/2014/main" id="{D083C7C4-0C54-4AA9-A934-22AE47A06608}"/>
              </a:ext>
            </a:extLst>
          </p:cNvPr>
          <p:cNvSpPr>
            <a:spLocks noChangeAspect="1" noEditPoints="1" noChangeArrowheads="1"/>
          </p:cNvSpPr>
          <p:nvPr/>
        </p:nvSpPr>
        <p:spPr bwMode="auto">
          <a:xfrm>
            <a:off x="4067175" y="4256088"/>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184380" name="computr2">
            <a:extLst>
              <a:ext uri="{FF2B5EF4-FFF2-40B4-BE49-F238E27FC236}">
                <a16:creationId xmlns:a16="http://schemas.microsoft.com/office/drawing/2014/main" id="{40E339DB-17D0-43CD-9A02-59F73693190D}"/>
              </a:ext>
            </a:extLst>
          </p:cNvPr>
          <p:cNvSpPr>
            <a:spLocks noChangeAspect="1" noEditPoints="1" noChangeArrowheads="1"/>
          </p:cNvSpPr>
          <p:nvPr/>
        </p:nvSpPr>
        <p:spPr bwMode="auto">
          <a:xfrm>
            <a:off x="5602288" y="4256088"/>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184381" name="computr2">
            <a:extLst>
              <a:ext uri="{FF2B5EF4-FFF2-40B4-BE49-F238E27FC236}">
                <a16:creationId xmlns:a16="http://schemas.microsoft.com/office/drawing/2014/main" id="{2527D32A-5FCA-448C-B73D-D724EDC9E350}"/>
              </a:ext>
            </a:extLst>
          </p:cNvPr>
          <p:cNvSpPr>
            <a:spLocks noChangeAspect="1" noEditPoints="1" noChangeArrowheads="1"/>
          </p:cNvSpPr>
          <p:nvPr/>
        </p:nvSpPr>
        <p:spPr bwMode="auto">
          <a:xfrm>
            <a:off x="7186613" y="4256088"/>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gradFill rotWithShape="1">
            <a:gsLst>
              <a:gs pos="0">
                <a:srgbClr val="FFFF00"/>
              </a:gs>
              <a:gs pos="100000">
                <a:srgbClr val="FF9900"/>
              </a:gs>
            </a:gsLst>
            <a:lin ang="5400000" scaled="1"/>
          </a:gradFill>
          <a:ln w="9525">
            <a:solidFill>
              <a:srgbClr val="000000"/>
            </a:solidFill>
            <a:miter lim="800000"/>
            <a:headEnd/>
            <a:tailEnd/>
          </a:ln>
        </p:spPr>
        <p:txBody>
          <a:bodyPr/>
          <a:lstStyle/>
          <a:p>
            <a:endParaRPr lang="zh-CN" altLang="en-US"/>
          </a:p>
        </p:txBody>
      </p:sp>
      <p:sp>
        <p:nvSpPr>
          <p:cNvPr id="184382" name="computr2">
            <a:extLst>
              <a:ext uri="{FF2B5EF4-FFF2-40B4-BE49-F238E27FC236}">
                <a16:creationId xmlns:a16="http://schemas.microsoft.com/office/drawing/2014/main" id="{6C037199-3A8F-4CA4-B9D9-7DB5504FA739}"/>
              </a:ext>
            </a:extLst>
          </p:cNvPr>
          <p:cNvSpPr>
            <a:spLocks noChangeAspect="1" noEditPoints="1" noChangeArrowheads="1"/>
          </p:cNvSpPr>
          <p:nvPr/>
        </p:nvSpPr>
        <p:spPr bwMode="auto">
          <a:xfrm>
            <a:off x="920750" y="4256088"/>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gradFill rotWithShape="1">
            <a:gsLst>
              <a:gs pos="0">
                <a:schemeClr val="tx2"/>
              </a:gs>
              <a:gs pos="100000">
                <a:srgbClr val="00FF00"/>
              </a:gs>
            </a:gsLst>
            <a:lin ang="5400000" scaled="1"/>
          </a:gradFill>
          <a:ln w="9525">
            <a:solidFill>
              <a:srgbClr val="000000"/>
            </a:solidFill>
            <a:miter lim="800000"/>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84376"/>
                                        </p:tgtEl>
                                        <p:attrNameLst>
                                          <p:attrName>style.visibility</p:attrName>
                                        </p:attrNameLst>
                                      </p:cBhvr>
                                      <p:to>
                                        <p:strVal val="visible"/>
                                      </p:to>
                                    </p:set>
                                    <p:animEffect transition="in" filter="wipe(up)">
                                      <p:cBhvr>
                                        <p:cTn id="7" dur="500"/>
                                        <p:tgtEl>
                                          <p:spTgt spid="184376"/>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184355"/>
                                        </p:tgtEl>
                                        <p:attrNameLst>
                                          <p:attrName>style.visibility</p:attrName>
                                        </p:attrNameLst>
                                      </p:cBhvr>
                                      <p:to>
                                        <p:strVal val="visible"/>
                                      </p:to>
                                    </p:set>
                                    <p:animEffect transition="in" filter="wipe(up)">
                                      <p:cBhvr>
                                        <p:cTn id="11" dur="500"/>
                                        <p:tgtEl>
                                          <p:spTgt spid="184355"/>
                                        </p:tgtEl>
                                      </p:cBhvr>
                                    </p:animEffect>
                                  </p:childTnLst>
                                </p:cTn>
                              </p:par>
                            </p:childTnLst>
                          </p:cTn>
                        </p:par>
                        <p:par>
                          <p:cTn id="12" fill="hold" nodeType="afterGroup">
                            <p:stCondLst>
                              <p:cond delay="1000"/>
                            </p:stCondLst>
                            <p:childTnLst>
                              <p:par>
                                <p:cTn id="13" presetID="22" presetClass="entr" presetSubtype="2" fill="hold" nodeType="afterEffect">
                                  <p:stCondLst>
                                    <p:cond delay="0"/>
                                  </p:stCondLst>
                                  <p:childTnLst>
                                    <p:set>
                                      <p:cBhvr>
                                        <p:cTn id="14" dur="1" fill="hold">
                                          <p:stCondLst>
                                            <p:cond delay="0"/>
                                          </p:stCondLst>
                                        </p:cTn>
                                        <p:tgtEl>
                                          <p:spTgt spid="184354"/>
                                        </p:tgtEl>
                                        <p:attrNameLst>
                                          <p:attrName>style.visibility</p:attrName>
                                        </p:attrNameLst>
                                      </p:cBhvr>
                                      <p:to>
                                        <p:strVal val="visible"/>
                                      </p:to>
                                    </p:set>
                                    <p:animEffect transition="in" filter="wipe(right)">
                                      <p:cBhvr>
                                        <p:cTn id="15" dur="500"/>
                                        <p:tgtEl>
                                          <p:spTgt spid="184354"/>
                                        </p:tgtEl>
                                      </p:cBhvr>
                                    </p:animEffect>
                                  </p:childTnLst>
                                </p:cTn>
                              </p:par>
                              <p:par>
                                <p:cTn id="16" presetID="22" presetClass="entr" presetSubtype="8" fill="hold" nodeType="withEffect">
                                  <p:stCondLst>
                                    <p:cond delay="0"/>
                                  </p:stCondLst>
                                  <p:childTnLst>
                                    <p:set>
                                      <p:cBhvr>
                                        <p:cTn id="17" dur="1" fill="hold">
                                          <p:stCondLst>
                                            <p:cond delay="0"/>
                                          </p:stCondLst>
                                        </p:cTn>
                                        <p:tgtEl>
                                          <p:spTgt spid="184353"/>
                                        </p:tgtEl>
                                        <p:attrNameLst>
                                          <p:attrName>style.visibility</p:attrName>
                                        </p:attrNameLst>
                                      </p:cBhvr>
                                      <p:to>
                                        <p:strVal val="visible"/>
                                      </p:to>
                                    </p:set>
                                    <p:animEffect transition="in" filter="wipe(left)">
                                      <p:cBhvr>
                                        <p:cTn id="18" dur="1000"/>
                                        <p:tgtEl>
                                          <p:spTgt spid="184353"/>
                                        </p:tgtEl>
                                      </p:cBhvr>
                                    </p:animEffect>
                                  </p:childTnLst>
                                </p:cTn>
                              </p:par>
                            </p:childTnLst>
                          </p:cTn>
                        </p:par>
                        <p:par>
                          <p:cTn id="19" fill="hold" nodeType="afterGroup">
                            <p:stCondLst>
                              <p:cond delay="2000"/>
                            </p:stCondLst>
                            <p:childTnLst>
                              <p:par>
                                <p:cTn id="20" presetID="5" presetClass="entr" presetSubtype="10" fill="hold" grpId="0" nodeType="afterEffect">
                                  <p:stCondLst>
                                    <p:cond delay="0"/>
                                  </p:stCondLst>
                                  <p:childTnLst>
                                    <p:set>
                                      <p:cBhvr>
                                        <p:cTn id="21" dur="1" fill="hold">
                                          <p:stCondLst>
                                            <p:cond delay="0"/>
                                          </p:stCondLst>
                                        </p:cTn>
                                        <p:tgtEl>
                                          <p:spTgt spid="184366"/>
                                        </p:tgtEl>
                                        <p:attrNameLst>
                                          <p:attrName>style.visibility</p:attrName>
                                        </p:attrNameLst>
                                      </p:cBhvr>
                                      <p:to>
                                        <p:strVal val="visible"/>
                                      </p:to>
                                    </p:set>
                                    <p:animEffect transition="in" filter="checkerboard(across)">
                                      <p:cBhvr>
                                        <p:cTn id="22" dur="500"/>
                                        <p:tgtEl>
                                          <p:spTgt spid="18436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84382"/>
                                        </p:tgtEl>
                                        <p:attrNameLst>
                                          <p:attrName>style.visibility</p:attrName>
                                        </p:attrNameLst>
                                      </p:cBhvr>
                                      <p:to>
                                        <p:strVal val="visible"/>
                                      </p:to>
                                    </p:set>
                                    <p:animEffect transition="in" filter="wipe(up)">
                                      <p:cBhvr>
                                        <p:cTn id="27" dur="500"/>
                                        <p:tgtEl>
                                          <p:spTgt spid="184382"/>
                                        </p:tgtEl>
                                      </p:cBhvr>
                                    </p:animEffect>
                                  </p:childTnLst>
                                </p:cTn>
                              </p:par>
                              <p:par>
                                <p:cTn id="28" presetID="22" presetClass="entr" presetSubtype="1" fill="hold" nodeType="withEffect">
                                  <p:stCondLst>
                                    <p:cond delay="0"/>
                                  </p:stCondLst>
                                  <p:childTnLst>
                                    <p:set>
                                      <p:cBhvr>
                                        <p:cTn id="29" dur="1" fill="hold">
                                          <p:stCondLst>
                                            <p:cond delay="0"/>
                                          </p:stCondLst>
                                        </p:cTn>
                                        <p:tgtEl>
                                          <p:spTgt spid="184381"/>
                                        </p:tgtEl>
                                        <p:attrNameLst>
                                          <p:attrName>style.visibility</p:attrName>
                                        </p:attrNameLst>
                                      </p:cBhvr>
                                      <p:to>
                                        <p:strVal val="visible"/>
                                      </p:to>
                                    </p:set>
                                    <p:animEffect transition="in" filter="wipe(up)">
                                      <p:cBhvr>
                                        <p:cTn id="30" dur="500"/>
                                        <p:tgtEl>
                                          <p:spTgt spid="184381"/>
                                        </p:tgtEl>
                                      </p:cBhvr>
                                    </p:animEffect>
                                  </p:childTnLst>
                                </p:cTn>
                              </p:par>
                            </p:childTnLst>
                          </p:cTn>
                        </p:par>
                        <p:par>
                          <p:cTn id="31" fill="hold" nodeType="afterGroup">
                            <p:stCondLst>
                              <p:cond delay="500"/>
                            </p:stCondLst>
                            <p:childTnLst>
                              <p:par>
                                <p:cTn id="32" presetID="22" presetClass="entr" presetSubtype="1" fill="hold" nodeType="afterEffect">
                                  <p:stCondLst>
                                    <p:cond delay="0"/>
                                  </p:stCondLst>
                                  <p:childTnLst>
                                    <p:set>
                                      <p:cBhvr>
                                        <p:cTn id="33" dur="1" fill="hold">
                                          <p:stCondLst>
                                            <p:cond delay="0"/>
                                          </p:stCondLst>
                                        </p:cTn>
                                        <p:tgtEl>
                                          <p:spTgt spid="184339"/>
                                        </p:tgtEl>
                                        <p:attrNameLst>
                                          <p:attrName>style.visibility</p:attrName>
                                        </p:attrNameLst>
                                      </p:cBhvr>
                                      <p:to>
                                        <p:strVal val="visible"/>
                                      </p:to>
                                    </p:set>
                                    <p:animEffect transition="in" filter="wipe(up)">
                                      <p:cBhvr>
                                        <p:cTn id="34" dur="500"/>
                                        <p:tgtEl>
                                          <p:spTgt spid="184339"/>
                                        </p:tgtEl>
                                      </p:cBhvr>
                                    </p:animEffect>
                                  </p:childTnLst>
                                </p:cTn>
                              </p:par>
                              <p:par>
                                <p:cTn id="35" presetID="22" presetClass="entr" presetSubtype="1" fill="hold" nodeType="withEffect">
                                  <p:stCondLst>
                                    <p:cond delay="0"/>
                                  </p:stCondLst>
                                  <p:childTnLst>
                                    <p:set>
                                      <p:cBhvr>
                                        <p:cTn id="36" dur="1" fill="hold">
                                          <p:stCondLst>
                                            <p:cond delay="0"/>
                                          </p:stCondLst>
                                        </p:cTn>
                                        <p:tgtEl>
                                          <p:spTgt spid="184340"/>
                                        </p:tgtEl>
                                        <p:attrNameLst>
                                          <p:attrName>style.visibility</p:attrName>
                                        </p:attrNameLst>
                                      </p:cBhvr>
                                      <p:to>
                                        <p:strVal val="visible"/>
                                      </p:to>
                                    </p:set>
                                    <p:animEffect transition="in" filter="wipe(up)">
                                      <p:cBhvr>
                                        <p:cTn id="37" dur="500"/>
                                        <p:tgtEl>
                                          <p:spTgt spid="184340"/>
                                        </p:tgtEl>
                                      </p:cBhvr>
                                    </p:animEffect>
                                  </p:childTnLst>
                                </p:cTn>
                              </p:par>
                            </p:childTnLst>
                          </p:cTn>
                        </p:par>
                        <p:par>
                          <p:cTn id="38" fill="hold" nodeType="afterGroup">
                            <p:stCondLst>
                              <p:cond delay="1000"/>
                            </p:stCondLst>
                            <p:childTnLst>
                              <p:par>
                                <p:cTn id="39" presetID="22" presetClass="entr" presetSubtype="8" fill="hold" nodeType="afterEffect">
                                  <p:stCondLst>
                                    <p:cond delay="0"/>
                                  </p:stCondLst>
                                  <p:childTnLst>
                                    <p:set>
                                      <p:cBhvr>
                                        <p:cTn id="40" dur="1" fill="hold">
                                          <p:stCondLst>
                                            <p:cond delay="0"/>
                                          </p:stCondLst>
                                        </p:cTn>
                                        <p:tgtEl>
                                          <p:spTgt spid="184337"/>
                                        </p:tgtEl>
                                        <p:attrNameLst>
                                          <p:attrName>style.visibility</p:attrName>
                                        </p:attrNameLst>
                                      </p:cBhvr>
                                      <p:to>
                                        <p:strVal val="visible"/>
                                      </p:to>
                                    </p:set>
                                    <p:animEffect transition="in" filter="wipe(left)">
                                      <p:cBhvr>
                                        <p:cTn id="41" dur="2000"/>
                                        <p:tgtEl>
                                          <p:spTgt spid="184337"/>
                                        </p:tgtEl>
                                      </p:cBhvr>
                                    </p:animEffect>
                                  </p:childTnLst>
                                </p:cTn>
                              </p:par>
                              <p:par>
                                <p:cTn id="42" presetID="22" presetClass="entr" presetSubtype="2" fill="hold" nodeType="withEffect">
                                  <p:stCondLst>
                                    <p:cond delay="0"/>
                                  </p:stCondLst>
                                  <p:childTnLst>
                                    <p:set>
                                      <p:cBhvr>
                                        <p:cTn id="43" dur="1" fill="hold">
                                          <p:stCondLst>
                                            <p:cond delay="0"/>
                                          </p:stCondLst>
                                        </p:cTn>
                                        <p:tgtEl>
                                          <p:spTgt spid="184338"/>
                                        </p:tgtEl>
                                        <p:attrNameLst>
                                          <p:attrName>style.visibility</p:attrName>
                                        </p:attrNameLst>
                                      </p:cBhvr>
                                      <p:to>
                                        <p:strVal val="visible"/>
                                      </p:to>
                                    </p:set>
                                    <p:animEffect transition="in" filter="wipe(right)">
                                      <p:cBhvr>
                                        <p:cTn id="44" dur="2000"/>
                                        <p:tgtEl>
                                          <p:spTgt spid="184338"/>
                                        </p:tgtEl>
                                      </p:cBhvr>
                                    </p:animEffect>
                                  </p:childTnLst>
                                </p:cTn>
                              </p:par>
                              <p:par>
                                <p:cTn id="45" presetID="22" presetClass="entr" presetSubtype="8" fill="hold" nodeType="withEffect">
                                  <p:stCondLst>
                                    <p:cond delay="0"/>
                                  </p:stCondLst>
                                  <p:childTnLst>
                                    <p:set>
                                      <p:cBhvr>
                                        <p:cTn id="46" dur="1" fill="hold">
                                          <p:stCondLst>
                                            <p:cond delay="0"/>
                                          </p:stCondLst>
                                        </p:cTn>
                                        <p:tgtEl>
                                          <p:spTgt spid="184335"/>
                                        </p:tgtEl>
                                        <p:attrNameLst>
                                          <p:attrName>style.visibility</p:attrName>
                                        </p:attrNameLst>
                                      </p:cBhvr>
                                      <p:to>
                                        <p:strVal val="visible"/>
                                      </p:to>
                                    </p:set>
                                    <p:animEffect transition="in" filter="wipe(left)">
                                      <p:cBhvr>
                                        <p:cTn id="47" dur="2000"/>
                                        <p:tgtEl>
                                          <p:spTgt spid="184335"/>
                                        </p:tgtEl>
                                      </p:cBhvr>
                                    </p:animEffect>
                                  </p:childTnLst>
                                </p:cTn>
                              </p:par>
                              <p:par>
                                <p:cTn id="48" presetID="22" presetClass="entr" presetSubtype="2" fill="hold" nodeType="withEffect">
                                  <p:stCondLst>
                                    <p:cond delay="0"/>
                                  </p:stCondLst>
                                  <p:childTnLst>
                                    <p:set>
                                      <p:cBhvr>
                                        <p:cTn id="49" dur="1" fill="hold">
                                          <p:stCondLst>
                                            <p:cond delay="0"/>
                                          </p:stCondLst>
                                        </p:cTn>
                                        <p:tgtEl>
                                          <p:spTgt spid="184336"/>
                                        </p:tgtEl>
                                        <p:attrNameLst>
                                          <p:attrName>style.visibility</p:attrName>
                                        </p:attrNameLst>
                                      </p:cBhvr>
                                      <p:to>
                                        <p:strVal val="visible"/>
                                      </p:to>
                                    </p:set>
                                    <p:animEffect transition="in" filter="wipe(right)">
                                      <p:cBhvr>
                                        <p:cTn id="50" dur="2000"/>
                                        <p:tgtEl>
                                          <p:spTgt spid="184336"/>
                                        </p:tgtEl>
                                      </p:cBhvr>
                                    </p:animEffect>
                                  </p:childTnLst>
                                </p:cTn>
                              </p:par>
                            </p:childTnLst>
                          </p:cTn>
                        </p:par>
                        <p:par>
                          <p:cTn id="51" fill="hold" nodeType="afterGroup">
                            <p:stCondLst>
                              <p:cond delay="3000"/>
                            </p:stCondLst>
                            <p:childTnLst>
                              <p:par>
                                <p:cTn id="52" presetID="1" presetClass="entr" presetSubtype="0" fill="hold" nodeType="afterEffect">
                                  <p:stCondLst>
                                    <p:cond delay="0"/>
                                  </p:stCondLst>
                                  <p:childTnLst>
                                    <p:set>
                                      <p:cBhvr>
                                        <p:cTn id="53" dur="1" fill="hold">
                                          <p:stCondLst>
                                            <p:cond delay="0"/>
                                          </p:stCondLst>
                                        </p:cTn>
                                        <p:tgtEl>
                                          <p:spTgt spid="184341"/>
                                        </p:tgtEl>
                                        <p:attrNameLst>
                                          <p:attrName>style.visibility</p:attrName>
                                        </p:attrNameLst>
                                      </p:cBhvr>
                                      <p:to>
                                        <p:strVal val="visible"/>
                                      </p:to>
                                    </p:set>
                                  </p:childTnLst>
                                </p:cTn>
                              </p:par>
                            </p:childTnLst>
                          </p:cTn>
                        </p:par>
                        <p:par>
                          <p:cTn id="54" fill="hold" nodeType="afterGroup">
                            <p:stCondLst>
                              <p:cond delay="3000"/>
                            </p:stCondLst>
                            <p:childTnLst>
                              <p:par>
                                <p:cTn id="55" presetID="63" presetClass="path" presetSubtype="0" accel="50000" decel="50000" fill="hold" nodeType="afterEffect">
                                  <p:stCondLst>
                                    <p:cond delay="0"/>
                                  </p:stCondLst>
                                  <p:childTnLst>
                                    <p:animMotion origin="layout" path="M 0.0 0.0  L 0.25 0.0  E" pathEditMode="relative" ptsTypes="">
                                      <p:cBhvr>
                                        <p:cTn id="56" dur="2000" fill="hold"/>
                                        <p:tgtEl>
                                          <p:spTgt spid="184341"/>
                                        </p:tgtEl>
                                        <p:attrNameLst>
                                          <p:attrName>ppt_x</p:attrName>
                                          <p:attrName>ppt_y</p:attrName>
                                        </p:attrNameLst>
                                      </p:cBhvr>
                                    </p:animMotion>
                                  </p:childTnLst>
                                </p:cTn>
                              </p:par>
                              <p:par>
                                <p:cTn id="57" presetID="1" presetClass="entr" presetSubtype="0" fill="hold" nodeType="withEffect">
                                  <p:stCondLst>
                                    <p:cond delay="0"/>
                                  </p:stCondLst>
                                  <p:childTnLst>
                                    <p:set>
                                      <p:cBhvr>
                                        <p:cTn id="58" dur="1" fill="hold">
                                          <p:stCondLst>
                                            <p:cond delay="0"/>
                                          </p:stCondLst>
                                        </p:cTn>
                                        <p:tgtEl>
                                          <p:spTgt spid="184370"/>
                                        </p:tgtEl>
                                        <p:attrNameLst>
                                          <p:attrName>style.visibility</p:attrName>
                                        </p:attrNameLst>
                                      </p:cBhvr>
                                      <p:to>
                                        <p:strVal val="visible"/>
                                      </p:to>
                                    </p:set>
                                  </p:childTnLst>
                                </p:cTn>
                              </p:par>
                              <p:par>
                                <p:cTn id="59" presetID="35" presetClass="path" presetSubtype="0" accel="50000" decel="50000" fill="hold" nodeType="withEffect">
                                  <p:stCondLst>
                                    <p:cond delay="0"/>
                                  </p:stCondLst>
                                  <p:childTnLst>
                                    <p:animMotion origin="layout" path="M 1.11111E-6 -5.33024E-7 L -0.44497 -5.33024E-7 " pathEditMode="relative" rAng="0" ptsTypes="AA">
                                      <p:cBhvr>
                                        <p:cTn id="60" dur="2000" fill="hold"/>
                                        <p:tgtEl>
                                          <p:spTgt spid="184370"/>
                                        </p:tgtEl>
                                        <p:attrNameLst>
                                          <p:attrName>ppt_x</p:attrName>
                                          <p:attrName>ppt_y</p:attrName>
                                        </p:attrNameLst>
                                      </p:cBhvr>
                                      <p:rCtr x="-22257" y="0"/>
                                    </p:animMotion>
                                  </p:childTnLst>
                                </p:cTn>
                              </p:par>
                            </p:childTnLst>
                          </p:cTn>
                        </p:par>
                        <p:par>
                          <p:cTn id="61" fill="hold" nodeType="afterGroup">
                            <p:stCondLst>
                              <p:cond delay="5000"/>
                            </p:stCondLst>
                            <p:childTnLst>
                              <p:par>
                                <p:cTn id="62" presetID="5" presetClass="entr" presetSubtype="10" fill="hold" grpId="0" nodeType="afterEffect">
                                  <p:stCondLst>
                                    <p:cond delay="0"/>
                                  </p:stCondLst>
                                  <p:childTnLst>
                                    <p:set>
                                      <p:cBhvr>
                                        <p:cTn id="63" dur="1" fill="hold">
                                          <p:stCondLst>
                                            <p:cond delay="0"/>
                                          </p:stCondLst>
                                        </p:cTn>
                                        <p:tgtEl>
                                          <p:spTgt spid="184367"/>
                                        </p:tgtEl>
                                        <p:attrNameLst>
                                          <p:attrName>style.visibility</p:attrName>
                                        </p:attrNameLst>
                                      </p:cBhvr>
                                      <p:to>
                                        <p:strVal val="visible"/>
                                      </p:to>
                                    </p:set>
                                    <p:animEffect transition="in" filter="checkerboard(across)">
                                      <p:cBhvr>
                                        <p:cTn id="64" dur="500"/>
                                        <p:tgtEl>
                                          <p:spTgt spid="184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6" grpId="0"/>
      <p:bldP spid="18436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灯片编号占位符 5">
            <a:extLst>
              <a:ext uri="{FF2B5EF4-FFF2-40B4-BE49-F238E27FC236}">
                <a16:creationId xmlns:a16="http://schemas.microsoft.com/office/drawing/2014/main" id="{3950DDE5-30D1-49CD-9025-4194FF27401D}"/>
              </a:ext>
            </a:extLst>
          </p:cNvPr>
          <p:cNvSpPr>
            <a:spLocks noGrp="1"/>
          </p:cNvSpPr>
          <p:nvPr>
            <p:ph type="sldNum" sz="quarter" idx="12"/>
          </p:nvPr>
        </p:nvSpPr>
        <p:spPr/>
        <p:txBody>
          <a:bodyPr/>
          <a:lstStyle/>
          <a:p>
            <a:fld id="{978D8B40-3FD3-451D-BF5C-C7D49C4275DA}" type="slidenum">
              <a:rPr lang="en-US" altLang="zh-CN"/>
              <a:pPr/>
              <a:t>19</a:t>
            </a:fld>
            <a:endParaRPr lang="en-US" altLang="zh-CN"/>
          </a:p>
        </p:txBody>
      </p:sp>
      <p:sp>
        <p:nvSpPr>
          <p:cNvPr id="181250" name="Rectangle 2">
            <a:extLst>
              <a:ext uri="{FF2B5EF4-FFF2-40B4-BE49-F238E27FC236}">
                <a16:creationId xmlns:a16="http://schemas.microsoft.com/office/drawing/2014/main" id="{51B505CC-5E38-493C-A1E6-C627009A9567}"/>
              </a:ext>
            </a:extLst>
          </p:cNvPr>
          <p:cNvSpPr>
            <a:spLocks noGrp="1" noChangeArrowheads="1"/>
          </p:cNvSpPr>
          <p:nvPr>
            <p:ph type="title"/>
          </p:nvPr>
        </p:nvSpPr>
        <p:spPr/>
        <p:txBody>
          <a:bodyPr/>
          <a:lstStyle/>
          <a:p>
            <a:r>
              <a:rPr lang="en-US" altLang="zh-CN"/>
              <a:t>Ethernet Frame Format</a:t>
            </a:r>
          </a:p>
        </p:txBody>
      </p:sp>
      <p:sp>
        <p:nvSpPr>
          <p:cNvPr id="181280" name="Rectangle 32">
            <a:extLst>
              <a:ext uri="{FF2B5EF4-FFF2-40B4-BE49-F238E27FC236}">
                <a16:creationId xmlns:a16="http://schemas.microsoft.com/office/drawing/2014/main" id="{35F63E78-ACA2-47FB-8986-4F7B69D39E8F}"/>
              </a:ext>
            </a:extLst>
          </p:cNvPr>
          <p:cNvSpPr>
            <a:spLocks noGrp="1" noChangeArrowheads="1"/>
          </p:cNvSpPr>
          <p:nvPr>
            <p:ph type="body" idx="1"/>
          </p:nvPr>
        </p:nvSpPr>
        <p:spPr>
          <a:xfrm>
            <a:off x="323850" y="1341438"/>
            <a:ext cx="8640763" cy="4967287"/>
          </a:xfrm>
        </p:spPr>
        <p:txBody>
          <a:bodyPr/>
          <a:lstStyle/>
          <a:p>
            <a:r>
              <a:rPr lang="en-US" altLang="zh-CN" sz="2800"/>
              <a:t>RFC 894: IP packets over Ethernet networks, 1984</a:t>
            </a:r>
          </a:p>
          <a:p>
            <a:pPr lvl="1"/>
            <a:endParaRPr lang="en-US" altLang="zh-CN" sz="2400"/>
          </a:p>
          <a:p>
            <a:pPr lvl="1"/>
            <a:endParaRPr lang="en-US" altLang="zh-CN" sz="2400"/>
          </a:p>
          <a:p>
            <a:endParaRPr lang="en-US" altLang="zh-CN" sz="2800"/>
          </a:p>
          <a:p>
            <a:endParaRPr lang="en-US" altLang="zh-CN" sz="2800"/>
          </a:p>
          <a:p>
            <a:r>
              <a:rPr lang="en-US" altLang="zh-CN" sz="2800"/>
              <a:t>RFC 1042: IP packets over IEEE 802 networks, 1988</a:t>
            </a:r>
          </a:p>
        </p:txBody>
      </p:sp>
      <p:sp>
        <p:nvSpPr>
          <p:cNvPr id="181254" name="Rectangle 6">
            <a:extLst>
              <a:ext uri="{FF2B5EF4-FFF2-40B4-BE49-F238E27FC236}">
                <a16:creationId xmlns:a16="http://schemas.microsoft.com/office/drawing/2014/main" id="{1D0C4D95-83F3-49A9-87BA-DAB4173E1705}"/>
              </a:ext>
            </a:extLst>
          </p:cNvPr>
          <p:cNvSpPr>
            <a:spLocks noChangeArrowheads="1"/>
          </p:cNvSpPr>
          <p:nvPr/>
        </p:nvSpPr>
        <p:spPr bwMode="auto">
          <a:xfrm>
            <a:off x="323850" y="2257425"/>
            <a:ext cx="8496300" cy="884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8" name="Text Box 10">
            <a:extLst>
              <a:ext uri="{FF2B5EF4-FFF2-40B4-BE49-F238E27FC236}">
                <a16:creationId xmlns:a16="http://schemas.microsoft.com/office/drawing/2014/main" id="{0826162F-264C-47CB-88C7-759A34329D43}"/>
              </a:ext>
            </a:extLst>
          </p:cNvPr>
          <p:cNvSpPr txBox="1">
            <a:spLocks noChangeArrowheads="1"/>
          </p:cNvSpPr>
          <p:nvPr/>
        </p:nvSpPr>
        <p:spPr bwMode="auto">
          <a:xfrm>
            <a:off x="323850" y="2468563"/>
            <a:ext cx="1458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Preamble</a:t>
            </a:r>
          </a:p>
        </p:txBody>
      </p:sp>
      <p:sp>
        <p:nvSpPr>
          <p:cNvPr id="181259" name="Text Box 11">
            <a:extLst>
              <a:ext uri="{FF2B5EF4-FFF2-40B4-BE49-F238E27FC236}">
                <a16:creationId xmlns:a16="http://schemas.microsoft.com/office/drawing/2014/main" id="{E0395BEB-F800-4F9C-8EEB-6165278DB31B}"/>
              </a:ext>
            </a:extLst>
          </p:cNvPr>
          <p:cNvSpPr txBox="1">
            <a:spLocks noChangeArrowheads="1"/>
          </p:cNvSpPr>
          <p:nvPr/>
        </p:nvSpPr>
        <p:spPr bwMode="auto">
          <a:xfrm>
            <a:off x="1763713" y="2274888"/>
            <a:ext cx="384175" cy="85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pPr>
            <a:r>
              <a:rPr lang="en-US" altLang="zh-CN">
                <a:effectLst>
                  <a:outerShdw blurRad="38100" dist="38100" dir="2700000" algn="tl">
                    <a:srgbClr val="000000"/>
                  </a:outerShdw>
                </a:effectLst>
              </a:rPr>
              <a:t>S</a:t>
            </a:r>
          </a:p>
          <a:p>
            <a:pPr algn="ctr">
              <a:lnSpc>
                <a:spcPct val="70000"/>
              </a:lnSpc>
            </a:pPr>
            <a:r>
              <a:rPr lang="en-US" altLang="zh-CN">
                <a:effectLst>
                  <a:outerShdw blurRad="38100" dist="38100" dir="2700000" algn="tl">
                    <a:srgbClr val="000000"/>
                  </a:outerShdw>
                </a:effectLst>
              </a:rPr>
              <a:t>F</a:t>
            </a:r>
          </a:p>
          <a:p>
            <a:pPr algn="ctr">
              <a:lnSpc>
                <a:spcPct val="70000"/>
              </a:lnSpc>
            </a:pPr>
            <a:r>
              <a:rPr lang="en-US" altLang="zh-CN">
                <a:effectLst>
                  <a:outerShdw blurRad="38100" dist="38100" dir="2700000" algn="tl">
                    <a:srgbClr val="000000"/>
                  </a:outerShdw>
                </a:effectLst>
              </a:rPr>
              <a:t>D</a:t>
            </a:r>
          </a:p>
        </p:txBody>
      </p:sp>
      <p:sp>
        <p:nvSpPr>
          <p:cNvPr id="181261" name="Text Box 13">
            <a:extLst>
              <a:ext uri="{FF2B5EF4-FFF2-40B4-BE49-F238E27FC236}">
                <a16:creationId xmlns:a16="http://schemas.microsoft.com/office/drawing/2014/main" id="{0FAB6AAC-2501-43D8-A53F-AAA474513C28}"/>
              </a:ext>
            </a:extLst>
          </p:cNvPr>
          <p:cNvSpPr txBox="1">
            <a:spLocks noChangeArrowheads="1"/>
          </p:cNvSpPr>
          <p:nvPr/>
        </p:nvSpPr>
        <p:spPr bwMode="auto">
          <a:xfrm>
            <a:off x="2147888" y="2278063"/>
            <a:ext cx="16859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ffectLst>
                  <a:outerShdw blurRad="38100" dist="38100" dir="2700000" algn="tl">
                    <a:srgbClr val="000000"/>
                  </a:outerShdw>
                </a:effectLst>
              </a:rPr>
              <a:t>Destination</a:t>
            </a:r>
          </a:p>
          <a:p>
            <a:pPr algn="ctr"/>
            <a:r>
              <a:rPr lang="en-US" altLang="zh-CN">
                <a:effectLst>
                  <a:outerShdw blurRad="38100" dist="38100" dir="2700000" algn="tl">
                    <a:srgbClr val="000000"/>
                  </a:outerShdw>
                </a:effectLst>
              </a:rPr>
              <a:t>Address</a:t>
            </a:r>
          </a:p>
        </p:txBody>
      </p:sp>
      <p:sp>
        <p:nvSpPr>
          <p:cNvPr id="181263" name="Text Box 15">
            <a:extLst>
              <a:ext uri="{FF2B5EF4-FFF2-40B4-BE49-F238E27FC236}">
                <a16:creationId xmlns:a16="http://schemas.microsoft.com/office/drawing/2014/main" id="{56F80915-8C58-4711-80D0-1112CD1CC779}"/>
              </a:ext>
            </a:extLst>
          </p:cNvPr>
          <p:cNvSpPr txBox="1">
            <a:spLocks noChangeArrowheads="1"/>
          </p:cNvSpPr>
          <p:nvPr/>
        </p:nvSpPr>
        <p:spPr bwMode="auto">
          <a:xfrm>
            <a:off x="4019550" y="2278063"/>
            <a:ext cx="12366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ffectLst>
                  <a:outerShdw blurRad="38100" dist="38100" dir="2700000" algn="tl">
                    <a:srgbClr val="000000"/>
                  </a:outerShdw>
                </a:effectLst>
              </a:rPr>
              <a:t>Source</a:t>
            </a:r>
          </a:p>
          <a:p>
            <a:pPr algn="ctr"/>
            <a:r>
              <a:rPr lang="en-US" altLang="zh-CN">
                <a:effectLst>
                  <a:outerShdw blurRad="38100" dist="38100" dir="2700000" algn="tl">
                    <a:srgbClr val="000000"/>
                  </a:outerShdw>
                </a:effectLst>
              </a:rPr>
              <a:t>Address</a:t>
            </a:r>
          </a:p>
        </p:txBody>
      </p:sp>
      <p:sp>
        <p:nvSpPr>
          <p:cNvPr id="181266" name="Text Box 18">
            <a:extLst>
              <a:ext uri="{FF2B5EF4-FFF2-40B4-BE49-F238E27FC236}">
                <a16:creationId xmlns:a16="http://schemas.microsoft.com/office/drawing/2014/main" id="{FFEC689D-8846-4AF2-87DC-8A61AF095B20}"/>
              </a:ext>
            </a:extLst>
          </p:cNvPr>
          <p:cNvSpPr txBox="1">
            <a:spLocks noChangeArrowheads="1"/>
          </p:cNvSpPr>
          <p:nvPr/>
        </p:nvSpPr>
        <p:spPr bwMode="auto">
          <a:xfrm>
            <a:off x="5437188" y="2468563"/>
            <a:ext cx="792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FFFF"/>
                </a:solidFill>
                <a:effectLst>
                  <a:outerShdw blurRad="38100" dist="38100" dir="2700000" algn="tl">
                    <a:srgbClr val="000000"/>
                  </a:outerShdw>
                </a:effectLst>
              </a:rPr>
              <a:t>Type</a:t>
            </a:r>
          </a:p>
        </p:txBody>
      </p:sp>
      <p:grpSp>
        <p:nvGrpSpPr>
          <p:cNvPr id="181312" name="Group 64">
            <a:extLst>
              <a:ext uri="{FF2B5EF4-FFF2-40B4-BE49-F238E27FC236}">
                <a16:creationId xmlns:a16="http://schemas.microsoft.com/office/drawing/2014/main" id="{A5DA5C0F-F947-4759-82CB-B49141B2C51E}"/>
              </a:ext>
            </a:extLst>
          </p:cNvPr>
          <p:cNvGrpSpPr>
            <a:grpSpLocks/>
          </p:cNvGrpSpPr>
          <p:nvPr/>
        </p:nvGrpSpPr>
        <p:grpSpPr bwMode="auto">
          <a:xfrm>
            <a:off x="1763713" y="2257425"/>
            <a:ext cx="6337300" cy="884238"/>
            <a:chOff x="1111" y="1467"/>
            <a:chExt cx="3992" cy="635"/>
          </a:xfrm>
        </p:grpSpPr>
        <p:sp>
          <p:nvSpPr>
            <p:cNvPr id="181255" name="Line 7">
              <a:extLst>
                <a:ext uri="{FF2B5EF4-FFF2-40B4-BE49-F238E27FC236}">
                  <a16:creationId xmlns:a16="http://schemas.microsoft.com/office/drawing/2014/main" id="{700D95C9-DF08-459B-A8AB-8CF61618F6F3}"/>
                </a:ext>
              </a:extLst>
            </p:cNvPr>
            <p:cNvSpPr>
              <a:spLocks noChangeShapeType="1"/>
            </p:cNvSpPr>
            <p:nvPr/>
          </p:nvSpPr>
          <p:spPr bwMode="auto">
            <a:xfrm>
              <a:off x="1111" y="1467"/>
              <a:ext cx="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56" name="Line 8">
              <a:extLst>
                <a:ext uri="{FF2B5EF4-FFF2-40B4-BE49-F238E27FC236}">
                  <a16:creationId xmlns:a16="http://schemas.microsoft.com/office/drawing/2014/main" id="{0D20FE56-423C-4670-968C-524DAFA7147D}"/>
                </a:ext>
              </a:extLst>
            </p:cNvPr>
            <p:cNvSpPr>
              <a:spLocks noChangeShapeType="1"/>
            </p:cNvSpPr>
            <p:nvPr/>
          </p:nvSpPr>
          <p:spPr bwMode="auto">
            <a:xfrm>
              <a:off x="2396" y="1467"/>
              <a:ext cx="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60" name="Line 12">
              <a:extLst>
                <a:ext uri="{FF2B5EF4-FFF2-40B4-BE49-F238E27FC236}">
                  <a16:creationId xmlns:a16="http://schemas.microsoft.com/office/drawing/2014/main" id="{32FDB7D0-4A0C-4611-9D41-1BD129D79C5E}"/>
                </a:ext>
              </a:extLst>
            </p:cNvPr>
            <p:cNvSpPr>
              <a:spLocks noChangeShapeType="1"/>
            </p:cNvSpPr>
            <p:nvPr/>
          </p:nvSpPr>
          <p:spPr bwMode="auto">
            <a:xfrm>
              <a:off x="1353" y="1467"/>
              <a:ext cx="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64" name="Line 16">
              <a:extLst>
                <a:ext uri="{FF2B5EF4-FFF2-40B4-BE49-F238E27FC236}">
                  <a16:creationId xmlns:a16="http://schemas.microsoft.com/office/drawing/2014/main" id="{49852C19-9630-4927-80A1-CA1F4958CA2F}"/>
                </a:ext>
              </a:extLst>
            </p:cNvPr>
            <p:cNvSpPr>
              <a:spLocks noChangeShapeType="1"/>
            </p:cNvSpPr>
            <p:nvPr/>
          </p:nvSpPr>
          <p:spPr bwMode="auto">
            <a:xfrm>
              <a:off x="3439" y="1467"/>
              <a:ext cx="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67" name="Line 19">
              <a:extLst>
                <a:ext uri="{FF2B5EF4-FFF2-40B4-BE49-F238E27FC236}">
                  <a16:creationId xmlns:a16="http://schemas.microsoft.com/office/drawing/2014/main" id="{DB959ED0-E642-40A8-BE38-CC16982B48B6}"/>
                </a:ext>
              </a:extLst>
            </p:cNvPr>
            <p:cNvSpPr>
              <a:spLocks noChangeShapeType="1"/>
            </p:cNvSpPr>
            <p:nvPr/>
          </p:nvSpPr>
          <p:spPr bwMode="auto">
            <a:xfrm>
              <a:off x="3924" y="1467"/>
              <a:ext cx="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68" name="Line 20">
              <a:extLst>
                <a:ext uri="{FF2B5EF4-FFF2-40B4-BE49-F238E27FC236}">
                  <a16:creationId xmlns:a16="http://schemas.microsoft.com/office/drawing/2014/main" id="{DC446B90-48F3-44DA-A170-7C876DEC6B9F}"/>
                </a:ext>
              </a:extLst>
            </p:cNvPr>
            <p:cNvSpPr>
              <a:spLocks noChangeShapeType="1"/>
            </p:cNvSpPr>
            <p:nvPr/>
          </p:nvSpPr>
          <p:spPr bwMode="auto">
            <a:xfrm>
              <a:off x="5103" y="1467"/>
              <a:ext cx="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1269" name="Text Box 21">
            <a:extLst>
              <a:ext uri="{FF2B5EF4-FFF2-40B4-BE49-F238E27FC236}">
                <a16:creationId xmlns:a16="http://schemas.microsoft.com/office/drawing/2014/main" id="{E50AD5E0-A74E-4B19-A12E-7A46CA4D3C67}"/>
              </a:ext>
            </a:extLst>
          </p:cNvPr>
          <p:cNvSpPr txBox="1">
            <a:spLocks noChangeArrowheads="1"/>
          </p:cNvSpPr>
          <p:nvPr/>
        </p:nvSpPr>
        <p:spPr bwMode="auto">
          <a:xfrm>
            <a:off x="8101013" y="2468563"/>
            <a:ext cx="690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FCS</a:t>
            </a:r>
          </a:p>
        </p:txBody>
      </p:sp>
      <p:sp>
        <p:nvSpPr>
          <p:cNvPr id="181270" name="Text Box 22">
            <a:extLst>
              <a:ext uri="{FF2B5EF4-FFF2-40B4-BE49-F238E27FC236}">
                <a16:creationId xmlns:a16="http://schemas.microsoft.com/office/drawing/2014/main" id="{B086492D-AC29-4482-B9F9-8D6D9B20A14B}"/>
              </a:ext>
            </a:extLst>
          </p:cNvPr>
          <p:cNvSpPr txBox="1">
            <a:spLocks noChangeArrowheads="1"/>
          </p:cNvSpPr>
          <p:nvPr/>
        </p:nvSpPr>
        <p:spPr bwMode="auto">
          <a:xfrm>
            <a:off x="6227763" y="2257425"/>
            <a:ext cx="1873250" cy="88423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r>
              <a:rPr lang="en-US" altLang="zh-CN">
                <a:solidFill>
                  <a:schemeClr val="bg1"/>
                </a:solidFill>
              </a:rPr>
              <a:t>Data</a:t>
            </a:r>
          </a:p>
        </p:txBody>
      </p:sp>
      <p:sp>
        <p:nvSpPr>
          <p:cNvPr id="181271" name="Text Box 23">
            <a:extLst>
              <a:ext uri="{FF2B5EF4-FFF2-40B4-BE49-F238E27FC236}">
                <a16:creationId xmlns:a16="http://schemas.microsoft.com/office/drawing/2014/main" id="{201C9F32-9867-46DE-B0B2-3CABC7EB4559}"/>
              </a:ext>
            </a:extLst>
          </p:cNvPr>
          <p:cNvSpPr txBox="1">
            <a:spLocks noChangeArrowheads="1"/>
          </p:cNvSpPr>
          <p:nvPr/>
        </p:nvSpPr>
        <p:spPr bwMode="auto">
          <a:xfrm>
            <a:off x="879475" y="1800225"/>
            <a:ext cx="363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7</a:t>
            </a:r>
          </a:p>
        </p:txBody>
      </p:sp>
      <p:sp>
        <p:nvSpPr>
          <p:cNvPr id="181272" name="Text Box 24">
            <a:extLst>
              <a:ext uri="{FF2B5EF4-FFF2-40B4-BE49-F238E27FC236}">
                <a16:creationId xmlns:a16="http://schemas.microsoft.com/office/drawing/2014/main" id="{3D64A1BF-43BB-4CAF-9BD5-75C6CEEC4022}"/>
              </a:ext>
            </a:extLst>
          </p:cNvPr>
          <p:cNvSpPr txBox="1">
            <a:spLocks noChangeArrowheads="1"/>
          </p:cNvSpPr>
          <p:nvPr/>
        </p:nvSpPr>
        <p:spPr bwMode="auto">
          <a:xfrm>
            <a:off x="1760538" y="1800225"/>
            <a:ext cx="363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1</a:t>
            </a:r>
          </a:p>
        </p:txBody>
      </p:sp>
      <p:sp>
        <p:nvSpPr>
          <p:cNvPr id="181273" name="Text Box 25">
            <a:extLst>
              <a:ext uri="{FF2B5EF4-FFF2-40B4-BE49-F238E27FC236}">
                <a16:creationId xmlns:a16="http://schemas.microsoft.com/office/drawing/2014/main" id="{7880C836-35A9-43C9-99AF-1D5C8DC7408D}"/>
              </a:ext>
            </a:extLst>
          </p:cNvPr>
          <p:cNvSpPr txBox="1">
            <a:spLocks noChangeArrowheads="1"/>
          </p:cNvSpPr>
          <p:nvPr/>
        </p:nvSpPr>
        <p:spPr bwMode="auto">
          <a:xfrm>
            <a:off x="2768600" y="1800225"/>
            <a:ext cx="363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6</a:t>
            </a:r>
          </a:p>
        </p:txBody>
      </p:sp>
      <p:sp>
        <p:nvSpPr>
          <p:cNvPr id="181274" name="Text Box 26">
            <a:extLst>
              <a:ext uri="{FF2B5EF4-FFF2-40B4-BE49-F238E27FC236}">
                <a16:creationId xmlns:a16="http://schemas.microsoft.com/office/drawing/2014/main" id="{73FEF78C-F83A-4DFB-B41B-92F55AB6A8AA}"/>
              </a:ext>
            </a:extLst>
          </p:cNvPr>
          <p:cNvSpPr txBox="1">
            <a:spLocks noChangeArrowheads="1"/>
          </p:cNvSpPr>
          <p:nvPr/>
        </p:nvSpPr>
        <p:spPr bwMode="auto">
          <a:xfrm>
            <a:off x="4424363" y="1800225"/>
            <a:ext cx="363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6</a:t>
            </a:r>
          </a:p>
        </p:txBody>
      </p:sp>
      <p:sp>
        <p:nvSpPr>
          <p:cNvPr id="181275" name="Text Box 27">
            <a:extLst>
              <a:ext uri="{FF2B5EF4-FFF2-40B4-BE49-F238E27FC236}">
                <a16:creationId xmlns:a16="http://schemas.microsoft.com/office/drawing/2014/main" id="{36085689-898B-44A0-8353-F77D7345B081}"/>
              </a:ext>
            </a:extLst>
          </p:cNvPr>
          <p:cNvSpPr txBox="1">
            <a:spLocks noChangeArrowheads="1"/>
          </p:cNvSpPr>
          <p:nvPr/>
        </p:nvSpPr>
        <p:spPr bwMode="auto">
          <a:xfrm>
            <a:off x="5648325" y="1825625"/>
            <a:ext cx="363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2</a:t>
            </a:r>
          </a:p>
        </p:txBody>
      </p:sp>
      <p:sp>
        <p:nvSpPr>
          <p:cNvPr id="181276" name="Text Box 28">
            <a:extLst>
              <a:ext uri="{FF2B5EF4-FFF2-40B4-BE49-F238E27FC236}">
                <a16:creationId xmlns:a16="http://schemas.microsoft.com/office/drawing/2014/main" id="{66F8D2F0-6F08-4D11-8E93-E31CA8C76885}"/>
              </a:ext>
            </a:extLst>
          </p:cNvPr>
          <p:cNvSpPr txBox="1">
            <a:spLocks noChangeArrowheads="1"/>
          </p:cNvSpPr>
          <p:nvPr/>
        </p:nvSpPr>
        <p:spPr bwMode="auto">
          <a:xfrm>
            <a:off x="6411913" y="1800225"/>
            <a:ext cx="1439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ffectLst>
                  <a:outerShdw blurRad="38100" dist="38100" dir="2700000" algn="tl">
                    <a:srgbClr val="000000"/>
                  </a:outerShdw>
                </a:effectLst>
              </a:rPr>
              <a:t>46~1500</a:t>
            </a:r>
          </a:p>
        </p:txBody>
      </p:sp>
      <p:sp>
        <p:nvSpPr>
          <p:cNvPr id="181277" name="Text Box 29">
            <a:extLst>
              <a:ext uri="{FF2B5EF4-FFF2-40B4-BE49-F238E27FC236}">
                <a16:creationId xmlns:a16="http://schemas.microsoft.com/office/drawing/2014/main" id="{D06B6686-3421-4E13-B4A7-EEDD4870C6CC}"/>
              </a:ext>
            </a:extLst>
          </p:cNvPr>
          <p:cNvSpPr txBox="1">
            <a:spLocks noChangeArrowheads="1"/>
          </p:cNvSpPr>
          <p:nvPr/>
        </p:nvSpPr>
        <p:spPr bwMode="auto">
          <a:xfrm>
            <a:off x="8243888" y="1800225"/>
            <a:ext cx="363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4</a:t>
            </a:r>
          </a:p>
        </p:txBody>
      </p:sp>
      <p:sp>
        <p:nvSpPr>
          <p:cNvPr id="181279" name="Text Box 31">
            <a:extLst>
              <a:ext uri="{FF2B5EF4-FFF2-40B4-BE49-F238E27FC236}">
                <a16:creationId xmlns:a16="http://schemas.microsoft.com/office/drawing/2014/main" id="{62F5129B-2DA3-417A-BC05-103A41D475BF}"/>
              </a:ext>
            </a:extLst>
          </p:cNvPr>
          <p:cNvSpPr txBox="1">
            <a:spLocks noChangeArrowheads="1"/>
          </p:cNvSpPr>
          <p:nvPr/>
        </p:nvSpPr>
        <p:spPr bwMode="auto">
          <a:xfrm>
            <a:off x="107950" y="1773238"/>
            <a:ext cx="74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byte</a:t>
            </a:r>
          </a:p>
        </p:txBody>
      </p:sp>
      <p:sp>
        <p:nvSpPr>
          <p:cNvPr id="181281" name="Rectangle 33">
            <a:extLst>
              <a:ext uri="{FF2B5EF4-FFF2-40B4-BE49-F238E27FC236}">
                <a16:creationId xmlns:a16="http://schemas.microsoft.com/office/drawing/2014/main" id="{9B0B03B6-035F-4060-A45A-6137A91C5CAE}"/>
              </a:ext>
            </a:extLst>
          </p:cNvPr>
          <p:cNvSpPr>
            <a:spLocks noChangeArrowheads="1"/>
          </p:cNvSpPr>
          <p:nvPr/>
        </p:nvSpPr>
        <p:spPr bwMode="auto">
          <a:xfrm>
            <a:off x="323850" y="4799013"/>
            <a:ext cx="8496300" cy="86518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82" name="Text Box 34">
            <a:extLst>
              <a:ext uri="{FF2B5EF4-FFF2-40B4-BE49-F238E27FC236}">
                <a16:creationId xmlns:a16="http://schemas.microsoft.com/office/drawing/2014/main" id="{0E75397A-9CA1-45BB-9F30-0639F6E7E8BE}"/>
              </a:ext>
            </a:extLst>
          </p:cNvPr>
          <p:cNvSpPr txBox="1">
            <a:spLocks noChangeArrowheads="1"/>
          </p:cNvSpPr>
          <p:nvPr/>
        </p:nvSpPr>
        <p:spPr bwMode="auto">
          <a:xfrm>
            <a:off x="323850" y="4989513"/>
            <a:ext cx="1458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Preamble</a:t>
            </a:r>
          </a:p>
        </p:txBody>
      </p:sp>
      <p:sp>
        <p:nvSpPr>
          <p:cNvPr id="181283" name="Text Box 35">
            <a:extLst>
              <a:ext uri="{FF2B5EF4-FFF2-40B4-BE49-F238E27FC236}">
                <a16:creationId xmlns:a16="http://schemas.microsoft.com/office/drawing/2014/main" id="{17333C95-EE3D-497C-8BF4-6A53E7667300}"/>
              </a:ext>
            </a:extLst>
          </p:cNvPr>
          <p:cNvSpPr txBox="1">
            <a:spLocks noChangeArrowheads="1"/>
          </p:cNvSpPr>
          <p:nvPr/>
        </p:nvSpPr>
        <p:spPr bwMode="auto">
          <a:xfrm>
            <a:off x="1763713" y="4816475"/>
            <a:ext cx="384175" cy="85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pPr>
            <a:r>
              <a:rPr lang="en-US" altLang="zh-CN">
                <a:effectLst>
                  <a:outerShdw blurRad="38100" dist="38100" dir="2700000" algn="tl">
                    <a:srgbClr val="000000"/>
                  </a:outerShdw>
                </a:effectLst>
              </a:rPr>
              <a:t>S</a:t>
            </a:r>
          </a:p>
          <a:p>
            <a:pPr algn="ctr">
              <a:lnSpc>
                <a:spcPct val="70000"/>
              </a:lnSpc>
            </a:pPr>
            <a:r>
              <a:rPr lang="en-US" altLang="zh-CN">
                <a:effectLst>
                  <a:outerShdw blurRad="38100" dist="38100" dir="2700000" algn="tl">
                    <a:srgbClr val="000000"/>
                  </a:outerShdw>
                </a:effectLst>
              </a:rPr>
              <a:t>F</a:t>
            </a:r>
          </a:p>
          <a:p>
            <a:pPr algn="ctr">
              <a:lnSpc>
                <a:spcPct val="70000"/>
              </a:lnSpc>
            </a:pPr>
            <a:r>
              <a:rPr lang="en-US" altLang="zh-CN">
                <a:effectLst>
                  <a:outerShdw blurRad="38100" dist="38100" dir="2700000" algn="tl">
                    <a:srgbClr val="000000"/>
                  </a:outerShdw>
                </a:effectLst>
              </a:rPr>
              <a:t>D</a:t>
            </a:r>
          </a:p>
        </p:txBody>
      </p:sp>
      <p:sp>
        <p:nvSpPr>
          <p:cNvPr id="181287" name="Text Box 39">
            <a:extLst>
              <a:ext uri="{FF2B5EF4-FFF2-40B4-BE49-F238E27FC236}">
                <a16:creationId xmlns:a16="http://schemas.microsoft.com/office/drawing/2014/main" id="{B977971F-17AC-429E-9A7A-FF907E457792}"/>
              </a:ext>
            </a:extLst>
          </p:cNvPr>
          <p:cNvSpPr txBox="1">
            <a:spLocks noChangeArrowheads="1"/>
          </p:cNvSpPr>
          <p:nvPr/>
        </p:nvSpPr>
        <p:spPr bwMode="auto">
          <a:xfrm>
            <a:off x="2147888" y="4799013"/>
            <a:ext cx="16859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ffectLst>
                  <a:outerShdw blurRad="38100" dist="38100" dir="2700000" algn="tl">
                    <a:srgbClr val="000000"/>
                  </a:outerShdw>
                </a:effectLst>
              </a:rPr>
              <a:t>Destination</a:t>
            </a:r>
          </a:p>
          <a:p>
            <a:pPr algn="ctr"/>
            <a:r>
              <a:rPr lang="en-US" altLang="zh-CN">
                <a:effectLst>
                  <a:outerShdw blurRad="38100" dist="38100" dir="2700000" algn="tl">
                    <a:srgbClr val="000000"/>
                  </a:outerShdw>
                </a:effectLst>
              </a:rPr>
              <a:t>Address</a:t>
            </a:r>
          </a:p>
        </p:txBody>
      </p:sp>
      <p:sp>
        <p:nvSpPr>
          <p:cNvPr id="181288" name="Text Box 40">
            <a:extLst>
              <a:ext uri="{FF2B5EF4-FFF2-40B4-BE49-F238E27FC236}">
                <a16:creationId xmlns:a16="http://schemas.microsoft.com/office/drawing/2014/main" id="{9B601F0E-6112-4644-96E8-7443082371A0}"/>
              </a:ext>
            </a:extLst>
          </p:cNvPr>
          <p:cNvSpPr txBox="1">
            <a:spLocks noChangeArrowheads="1"/>
          </p:cNvSpPr>
          <p:nvPr/>
        </p:nvSpPr>
        <p:spPr bwMode="auto">
          <a:xfrm>
            <a:off x="4019550" y="4799013"/>
            <a:ext cx="12366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ffectLst>
                  <a:outerShdw blurRad="38100" dist="38100" dir="2700000" algn="tl">
                    <a:srgbClr val="000000"/>
                  </a:outerShdw>
                </a:effectLst>
              </a:rPr>
              <a:t>Source</a:t>
            </a:r>
          </a:p>
          <a:p>
            <a:pPr algn="ctr"/>
            <a:r>
              <a:rPr lang="en-US" altLang="zh-CN">
                <a:effectLst>
                  <a:outerShdw blurRad="38100" dist="38100" dir="2700000" algn="tl">
                    <a:srgbClr val="000000"/>
                  </a:outerShdw>
                </a:effectLst>
              </a:rPr>
              <a:t>Address</a:t>
            </a:r>
          </a:p>
        </p:txBody>
      </p:sp>
      <p:sp>
        <p:nvSpPr>
          <p:cNvPr id="181290" name="Text Box 42">
            <a:extLst>
              <a:ext uri="{FF2B5EF4-FFF2-40B4-BE49-F238E27FC236}">
                <a16:creationId xmlns:a16="http://schemas.microsoft.com/office/drawing/2014/main" id="{737DD2DF-2B63-473B-8632-F3D2ED84FF82}"/>
              </a:ext>
            </a:extLst>
          </p:cNvPr>
          <p:cNvSpPr txBox="1">
            <a:spLocks noChangeArrowheads="1"/>
          </p:cNvSpPr>
          <p:nvPr/>
        </p:nvSpPr>
        <p:spPr bwMode="auto">
          <a:xfrm>
            <a:off x="5494338" y="4989513"/>
            <a:ext cx="661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FFFF"/>
                </a:solidFill>
                <a:effectLst>
                  <a:outerShdw blurRad="38100" dist="38100" dir="2700000" algn="tl">
                    <a:srgbClr val="000000"/>
                  </a:outerShdw>
                </a:effectLst>
              </a:rPr>
              <a:t>Len</a:t>
            </a:r>
          </a:p>
        </p:txBody>
      </p:sp>
      <p:grpSp>
        <p:nvGrpSpPr>
          <p:cNvPr id="181313" name="Group 65">
            <a:extLst>
              <a:ext uri="{FF2B5EF4-FFF2-40B4-BE49-F238E27FC236}">
                <a16:creationId xmlns:a16="http://schemas.microsoft.com/office/drawing/2014/main" id="{2BB74BBD-5AEC-4B19-9DB9-7BDBD03DC067}"/>
              </a:ext>
            </a:extLst>
          </p:cNvPr>
          <p:cNvGrpSpPr>
            <a:grpSpLocks/>
          </p:cNvGrpSpPr>
          <p:nvPr/>
        </p:nvGrpSpPr>
        <p:grpSpPr bwMode="auto">
          <a:xfrm>
            <a:off x="1763713" y="4799013"/>
            <a:ext cx="6337300" cy="865187"/>
            <a:chOff x="1111" y="3067"/>
            <a:chExt cx="3992" cy="635"/>
          </a:xfrm>
        </p:grpSpPr>
        <p:sp>
          <p:nvSpPr>
            <p:cNvPr id="181284" name="Line 36">
              <a:extLst>
                <a:ext uri="{FF2B5EF4-FFF2-40B4-BE49-F238E27FC236}">
                  <a16:creationId xmlns:a16="http://schemas.microsoft.com/office/drawing/2014/main" id="{349CFC66-504E-447F-862B-57118BD47AC0}"/>
                </a:ext>
              </a:extLst>
            </p:cNvPr>
            <p:cNvSpPr>
              <a:spLocks noChangeShapeType="1"/>
            </p:cNvSpPr>
            <p:nvPr/>
          </p:nvSpPr>
          <p:spPr bwMode="auto">
            <a:xfrm>
              <a:off x="1111" y="3067"/>
              <a:ext cx="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85" name="Line 37">
              <a:extLst>
                <a:ext uri="{FF2B5EF4-FFF2-40B4-BE49-F238E27FC236}">
                  <a16:creationId xmlns:a16="http://schemas.microsoft.com/office/drawing/2014/main" id="{31BFBC18-2647-447D-B34D-53DA96E87A93}"/>
                </a:ext>
              </a:extLst>
            </p:cNvPr>
            <p:cNvSpPr>
              <a:spLocks noChangeShapeType="1"/>
            </p:cNvSpPr>
            <p:nvPr/>
          </p:nvSpPr>
          <p:spPr bwMode="auto">
            <a:xfrm>
              <a:off x="2396" y="3067"/>
              <a:ext cx="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86" name="Line 38">
              <a:extLst>
                <a:ext uri="{FF2B5EF4-FFF2-40B4-BE49-F238E27FC236}">
                  <a16:creationId xmlns:a16="http://schemas.microsoft.com/office/drawing/2014/main" id="{378B3A78-F5F2-45B7-AE0C-7B433D15BACD}"/>
                </a:ext>
              </a:extLst>
            </p:cNvPr>
            <p:cNvSpPr>
              <a:spLocks noChangeShapeType="1"/>
            </p:cNvSpPr>
            <p:nvPr/>
          </p:nvSpPr>
          <p:spPr bwMode="auto">
            <a:xfrm>
              <a:off x="1353" y="3067"/>
              <a:ext cx="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89" name="Line 41">
              <a:extLst>
                <a:ext uri="{FF2B5EF4-FFF2-40B4-BE49-F238E27FC236}">
                  <a16:creationId xmlns:a16="http://schemas.microsoft.com/office/drawing/2014/main" id="{3AF20390-1B21-4417-BEEE-51857B62374C}"/>
                </a:ext>
              </a:extLst>
            </p:cNvPr>
            <p:cNvSpPr>
              <a:spLocks noChangeShapeType="1"/>
            </p:cNvSpPr>
            <p:nvPr/>
          </p:nvSpPr>
          <p:spPr bwMode="auto">
            <a:xfrm>
              <a:off x="3439" y="3067"/>
              <a:ext cx="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91" name="Line 43">
              <a:extLst>
                <a:ext uri="{FF2B5EF4-FFF2-40B4-BE49-F238E27FC236}">
                  <a16:creationId xmlns:a16="http://schemas.microsoft.com/office/drawing/2014/main" id="{741FB093-807D-4E57-A450-F16A37357FDD}"/>
                </a:ext>
              </a:extLst>
            </p:cNvPr>
            <p:cNvSpPr>
              <a:spLocks noChangeShapeType="1"/>
            </p:cNvSpPr>
            <p:nvPr/>
          </p:nvSpPr>
          <p:spPr bwMode="auto">
            <a:xfrm>
              <a:off x="3924" y="3067"/>
              <a:ext cx="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92" name="Line 44">
              <a:extLst>
                <a:ext uri="{FF2B5EF4-FFF2-40B4-BE49-F238E27FC236}">
                  <a16:creationId xmlns:a16="http://schemas.microsoft.com/office/drawing/2014/main" id="{D419C733-25B6-4CE1-8E75-4E044FC21D50}"/>
                </a:ext>
              </a:extLst>
            </p:cNvPr>
            <p:cNvSpPr>
              <a:spLocks noChangeShapeType="1"/>
            </p:cNvSpPr>
            <p:nvPr/>
          </p:nvSpPr>
          <p:spPr bwMode="auto">
            <a:xfrm>
              <a:off x="5103" y="3067"/>
              <a:ext cx="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1293" name="Text Box 45">
            <a:extLst>
              <a:ext uri="{FF2B5EF4-FFF2-40B4-BE49-F238E27FC236}">
                <a16:creationId xmlns:a16="http://schemas.microsoft.com/office/drawing/2014/main" id="{D2F8A256-AE7C-40C9-B377-F0F0C68ED70A}"/>
              </a:ext>
            </a:extLst>
          </p:cNvPr>
          <p:cNvSpPr txBox="1">
            <a:spLocks noChangeArrowheads="1"/>
          </p:cNvSpPr>
          <p:nvPr/>
        </p:nvSpPr>
        <p:spPr bwMode="auto">
          <a:xfrm>
            <a:off x="8101013" y="4989513"/>
            <a:ext cx="690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FCS</a:t>
            </a:r>
          </a:p>
        </p:txBody>
      </p:sp>
      <p:sp>
        <p:nvSpPr>
          <p:cNvPr id="181294" name="Text Box 46">
            <a:extLst>
              <a:ext uri="{FF2B5EF4-FFF2-40B4-BE49-F238E27FC236}">
                <a16:creationId xmlns:a16="http://schemas.microsoft.com/office/drawing/2014/main" id="{7516A6FF-EA6C-44A9-AB65-91AC2182EBEF}"/>
              </a:ext>
            </a:extLst>
          </p:cNvPr>
          <p:cNvSpPr txBox="1">
            <a:spLocks noChangeArrowheads="1"/>
          </p:cNvSpPr>
          <p:nvPr/>
        </p:nvSpPr>
        <p:spPr bwMode="auto">
          <a:xfrm>
            <a:off x="6227763" y="4799013"/>
            <a:ext cx="1873250" cy="86518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r>
              <a:rPr lang="en-US" altLang="zh-CN">
                <a:solidFill>
                  <a:schemeClr val="bg1"/>
                </a:solidFill>
              </a:rPr>
              <a:t>Data</a:t>
            </a:r>
          </a:p>
        </p:txBody>
      </p:sp>
      <p:sp>
        <p:nvSpPr>
          <p:cNvPr id="181295" name="Text Box 47">
            <a:extLst>
              <a:ext uri="{FF2B5EF4-FFF2-40B4-BE49-F238E27FC236}">
                <a16:creationId xmlns:a16="http://schemas.microsoft.com/office/drawing/2014/main" id="{C2D6C625-D7CD-4E8E-B42F-471B5C49301B}"/>
              </a:ext>
            </a:extLst>
          </p:cNvPr>
          <p:cNvSpPr txBox="1">
            <a:spLocks noChangeArrowheads="1"/>
          </p:cNvSpPr>
          <p:nvPr/>
        </p:nvSpPr>
        <p:spPr bwMode="auto">
          <a:xfrm>
            <a:off x="879475" y="4341813"/>
            <a:ext cx="363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7</a:t>
            </a:r>
          </a:p>
        </p:txBody>
      </p:sp>
      <p:sp>
        <p:nvSpPr>
          <p:cNvPr id="181296" name="Text Box 48">
            <a:extLst>
              <a:ext uri="{FF2B5EF4-FFF2-40B4-BE49-F238E27FC236}">
                <a16:creationId xmlns:a16="http://schemas.microsoft.com/office/drawing/2014/main" id="{61D7325C-8177-4440-8A66-2CC0A3F4A486}"/>
              </a:ext>
            </a:extLst>
          </p:cNvPr>
          <p:cNvSpPr txBox="1">
            <a:spLocks noChangeArrowheads="1"/>
          </p:cNvSpPr>
          <p:nvPr/>
        </p:nvSpPr>
        <p:spPr bwMode="auto">
          <a:xfrm>
            <a:off x="1760538" y="4341813"/>
            <a:ext cx="363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1</a:t>
            </a:r>
          </a:p>
        </p:txBody>
      </p:sp>
      <p:sp>
        <p:nvSpPr>
          <p:cNvPr id="181297" name="Text Box 49">
            <a:extLst>
              <a:ext uri="{FF2B5EF4-FFF2-40B4-BE49-F238E27FC236}">
                <a16:creationId xmlns:a16="http://schemas.microsoft.com/office/drawing/2014/main" id="{A027DE75-B76D-4BD3-8B40-A1AD74F2A382}"/>
              </a:ext>
            </a:extLst>
          </p:cNvPr>
          <p:cNvSpPr txBox="1">
            <a:spLocks noChangeArrowheads="1"/>
          </p:cNvSpPr>
          <p:nvPr/>
        </p:nvSpPr>
        <p:spPr bwMode="auto">
          <a:xfrm>
            <a:off x="2768600" y="4341813"/>
            <a:ext cx="363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6</a:t>
            </a:r>
          </a:p>
        </p:txBody>
      </p:sp>
      <p:sp>
        <p:nvSpPr>
          <p:cNvPr id="181298" name="Text Box 50">
            <a:extLst>
              <a:ext uri="{FF2B5EF4-FFF2-40B4-BE49-F238E27FC236}">
                <a16:creationId xmlns:a16="http://schemas.microsoft.com/office/drawing/2014/main" id="{9050C4B9-5833-4895-8B1B-3D6F121B3D3A}"/>
              </a:ext>
            </a:extLst>
          </p:cNvPr>
          <p:cNvSpPr txBox="1">
            <a:spLocks noChangeArrowheads="1"/>
          </p:cNvSpPr>
          <p:nvPr/>
        </p:nvSpPr>
        <p:spPr bwMode="auto">
          <a:xfrm>
            <a:off x="4424363" y="4341813"/>
            <a:ext cx="363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6</a:t>
            </a:r>
          </a:p>
        </p:txBody>
      </p:sp>
      <p:sp>
        <p:nvSpPr>
          <p:cNvPr id="181299" name="Text Box 51">
            <a:extLst>
              <a:ext uri="{FF2B5EF4-FFF2-40B4-BE49-F238E27FC236}">
                <a16:creationId xmlns:a16="http://schemas.microsoft.com/office/drawing/2014/main" id="{AE8EBE6E-51E7-4412-B956-31185AAB9A89}"/>
              </a:ext>
            </a:extLst>
          </p:cNvPr>
          <p:cNvSpPr txBox="1">
            <a:spLocks noChangeArrowheads="1"/>
          </p:cNvSpPr>
          <p:nvPr/>
        </p:nvSpPr>
        <p:spPr bwMode="auto">
          <a:xfrm>
            <a:off x="5648325" y="4367213"/>
            <a:ext cx="363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2</a:t>
            </a:r>
          </a:p>
        </p:txBody>
      </p:sp>
      <p:sp>
        <p:nvSpPr>
          <p:cNvPr id="181300" name="Text Box 52">
            <a:extLst>
              <a:ext uri="{FF2B5EF4-FFF2-40B4-BE49-F238E27FC236}">
                <a16:creationId xmlns:a16="http://schemas.microsoft.com/office/drawing/2014/main" id="{7D8406A8-EC0E-46A2-823C-6E21CC399834}"/>
              </a:ext>
            </a:extLst>
          </p:cNvPr>
          <p:cNvSpPr txBox="1">
            <a:spLocks noChangeArrowheads="1"/>
          </p:cNvSpPr>
          <p:nvPr/>
        </p:nvSpPr>
        <p:spPr bwMode="auto">
          <a:xfrm>
            <a:off x="6411913" y="4341813"/>
            <a:ext cx="1439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ffectLst>
                  <a:outerShdw blurRad="38100" dist="38100" dir="2700000" algn="tl">
                    <a:srgbClr val="000000"/>
                  </a:outerShdw>
                </a:effectLst>
              </a:rPr>
              <a:t>46~1500</a:t>
            </a:r>
          </a:p>
        </p:txBody>
      </p:sp>
      <p:sp>
        <p:nvSpPr>
          <p:cNvPr id="181301" name="Text Box 53">
            <a:extLst>
              <a:ext uri="{FF2B5EF4-FFF2-40B4-BE49-F238E27FC236}">
                <a16:creationId xmlns:a16="http://schemas.microsoft.com/office/drawing/2014/main" id="{543F8E97-7E60-4762-8E48-E04F8AB9644A}"/>
              </a:ext>
            </a:extLst>
          </p:cNvPr>
          <p:cNvSpPr txBox="1">
            <a:spLocks noChangeArrowheads="1"/>
          </p:cNvSpPr>
          <p:nvPr/>
        </p:nvSpPr>
        <p:spPr bwMode="auto">
          <a:xfrm>
            <a:off x="8243888" y="4341813"/>
            <a:ext cx="363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4</a:t>
            </a:r>
          </a:p>
        </p:txBody>
      </p:sp>
      <p:sp>
        <p:nvSpPr>
          <p:cNvPr id="181302" name="Text Box 54">
            <a:extLst>
              <a:ext uri="{FF2B5EF4-FFF2-40B4-BE49-F238E27FC236}">
                <a16:creationId xmlns:a16="http://schemas.microsoft.com/office/drawing/2014/main" id="{2A48C907-F95A-4486-8500-402C24AE14D5}"/>
              </a:ext>
            </a:extLst>
          </p:cNvPr>
          <p:cNvSpPr txBox="1">
            <a:spLocks noChangeArrowheads="1"/>
          </p:cNvSpPr>
          <p:nvPr/>
        </p:nvSpPr>
        <p:spPr bwMode="auto">
          <a:xfrm>
            <a:off x="107950" y="4314825"/>
            <a:ext cx="74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byte</a:t>
            </a:r>
          </a:p>
        </p:txBody>
      </p:sp>
      <p:sp>
        <p:nvSpPr>
          <p:cNvPr id="181303" name="Rectangle 55">
            <a:extLst>
              <a:ext uri="{FF2B5EF4-FFF2-40B4-BE49-F238E27FC236}">
                <a16:creationId xmlns:a16="http://schemas.microsoft.com/office/drawing/2014/main" id="{BF15A8B8-C0C8-4A4D-BCCF-E2CAC2528922}"/>
              </a:ext>
            </a:extLst>
          </p:cNvPr>
          <p:cNvSpPr>
            <a:spLocks noChangeArrowheads="1"/>
          </p:cNvSpPr>
          <p:nvPr/>
        </p:nvSpPr>
        <p:spPr bwMode="auto">
          <a:xfrm>
            <a:off x="3203575" y="3429000"/>
            <a:ext cx="5616575" cy="360363"/>
          </a:xfrm>
          <a:prstGeom prst="rect">
            <a:avLst/>
          </a:prstGeom>
          <a:solidFill>
            <a:srgbClr val="FFFF00"/>
          </a:solidFill>
          <a:ln w="9525">
            <a:solidFill>
              <a:schemeClr val="bg2"/>
            </a:solidFill>
            <a:miter lim="800000"/>
            <a:headEnd/>
            <a:tailEnd/>
          </a:ln>
          <a:effectLst>
            <a:outerShdw dist="107763" dir="2700000" algn="ctr" rotWithShape="0">
              <a:schemeClr val="bg2">
                <a:alpha val="50000"/>
              </a:schemeClr>
            </a:outerShdw>
          </a:effectLst>
        </p:spPr>
        <p:txBody>
          <a:bodyPr wrap="none" anchor="ctr"/>
          <a:lstStyle/>
          <a:p>
            <a:pPr algn="ctr"/>
            <a:r>
              <a:rPr lang="en-US" altLang="zh-CN">
                <a:solidFill>
                  <a:schemeClr val="bg2"/>
                </a:solidFill>
              </a:rPr>
              <a:t>IP/ARP Packet</a:t>
            </a:r>
          </a:p>
        </p:txBody>
      </p:sp>
      <p:sp>
        <p:nvSpPr>
          <p:cNvPr id="181305" name="Rectangle 57">
            <a:extLst>
              <a:ext uri="{FF2B5EF4-FFF2-40B4-BE49-F238E27FC236}">
                <a16:creationId xmlns:a16="http://schemas.microsoft.com/office/drawing/2014/main" id="{A539E983-0552-43FC-83FA-9F1B04DFE2AD}"/>
              </a:ext>
            </a:extLst>
          </p:cNvPr>
          <p:cNvSpPr>
            <a:spLocks noChangeArrowheads="1"/>
          </p:cNvSpPr>
          <p:nvPr/>
        </p:nvSpPr>
        <p:spPr bwMode="auto">
          <a:xfrm>
            <a:off x="3203575" y="5951538"/>
            <a:ext cx="5616575" cy="360362"/>
          </a:xfrm>
          <a:prstGeom prst="rect">
            <a:avLst/>
          </a:prstGeom>
          <a:solidFill>
            <a:srgbClr val="FFFF00"/>
          </a:solidFill>
          <a:ln w="9525">
            <a:solidFill>
              <a:schemeClr val="bg2"/>
            </a:solidFill>
            <a:miter lim="800000"/>
            <a:headEnd/>
            <a:tailEnd/>
          </a:ln>
          <a:effectLst>
            <a:outerShdw dist="107763" dir="2700000" algn="ctr" rotWithShape="0">
              <a:schemeClr val="bg2">
                <a:alpha val="50000"/>
              </a:schemeClr>
            </a:outerShdw>
          </a:effectLst>
        </p:spPr>
        <p:txBody>
          <a:bodyPr wrap="none" anchor="ctr"/>
          <a:lstStyle/>
          <a:p>
            <a:pPr algn="ctr"/>
            <a:r>
              <a:rPr lang="en-US" altLang="zh-CN">
                <a:solidFill>
                  <a:schemeClr val="bg2"/>
                </a:solidFill>
              </a:rPr>
              <a:t>802.2 LLC   802.2 SNAP   IP/ARP Packet</a:t>
            </a:r>
          </a:p>
        </p:txBody>
      </p:sp>
      <p:sp>
        <p:nvSpPr>
          <p:cNvPr id="181306" name="Line 58">
            <a:extLst>
              <a:ext uri="{FF2B5EF4-FFF2-40B4-BE49-F238E27FC236}">
                <a16:creationId xmlns:a16="http://schemas.microsoft.com/office/drawing/2014/main" id="{BC97B8D5-D24A-479F-B4F0-DFF0F7C99C33}"/>
              </a:ext>
            </a:extLst>
          </p:cNvPr>
          <p:cNvSpPr>
            <a:spLocks noChangeShapeType="1"/>
          </p:cNvSpPr>
          <p:nvPr/>
        </p:nvSpPr>
        <p:spPr bwMode="auto">
          <a:xfrm>
            <a:off x="4787900" y="5951538"/>
            <a:ext cx="0" cy="36036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307" name="Line 59">
            <a:extLst>
              <a:ext uri="{FF2B5EF4-FFF2-40B4-BE49-F238E27FC236}">
                <a16:creationId xmlns:a16="http://schemas.microsoft.com/office/drawing/2014/main" id="{51F8F325-7A7F-471D-9A73-3D3B2E8DA1DE}"/>
              </a:ext>
            </a:extLst>
          </p:cNvPr>
          <p:cNvSpPr>
            <a:spLocks noChangeShapeType="1"/>
          </p:cNvSpPr>
          <p:nvPr/>
        </p:nvSpPr>
        <p:spPr bwMode="auto">
          <a:xfrm>
            <a:off x="6659563" y="5951538"/>
            <a:ext cx="0" cy="36036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311" name="Freeform 63">
            <a:extLst>
              <a:ext uri="{FF2B5EF4-FFF2-40B4-BE49-F238E27FC236}">
                <a16:creationId xmlns:a16="http://schemas.microsoft.com/office/drawing/2014/main" id="{CD438EFD-ED5B-4254-9648-96C1C9D0C46E}"/>
              </a:ext>
            </a:extLst>
          </p:cNvPr>
          <p:cNvSpPr>
            <a:spLocks/>
          </p:cNvSpPr>
          <p:nvPr/>
        </p:nvSpPr>
        <p:spPr bwMode="auto">
          <a:xfrm>
            <a:off x="3203575" y="3141663"/>
            <a:ext cx="5616575" cy="287337"/>
          </a:xfrm>
          <a:custGeom>
            <a:avLst/>
            <a:gdLst>
              <a:gd name="T0" fmla="*/ 1905 w 3538"/>
              <a:gd name="T1" fmla="*/ 0 h 90"/>
              <a:gd name="T2" fmla="*/ 0 w 3538"/>
              <a:gd name="T3" fmla="*/ 90 h 90"/>
              <a:gd name="T4" fmla="*/ 3538 w 3538"/>
              <a:gd name="T5" fmla="*/ 90 h 90"/>
              <a:gd name="T6" fmla="*/ 3085 w 3538"/>
              <a:gd name="T7" fmla="*/ 0 h 90"/>
              <a:gd name="T8" fmla="*/ 1905 w 3538"/>
              <a:gd name="T9" fmla="*/ 0 h 90"/>
            </a:gdLst>
            <a:ahLst/>
            <a:cxnLst>
              <a:cxn ang="0">
                <a:pos x="T0" y="T1"/>
              </a:cxn>
              <a:cxn ang="0">
                <a:pos x="T2" y="T3"/>
              </a:cxn>
              <a:cxn ang="0">
                <a:pos x="T4" y="T5"/>
              </a:cxn>
              <a:cxn ang="0">
                <a:pos x="T6" y="T7"/>
              </a:cxn>
              <a:cxn ang="0">
                <a:pos x="T8" y="T9"/>
              </a:cxn>
            </a:cxnLst>
            <a:rect l="0" t="0" r="r" b="b"/>
            <a:pathLst>
              <a:path w="3538" h="90">
                <a:moveTo>
                  <a:pt x="1905" y="0"/>
                </a:moveTo>
                <a:lnTo>
                  <a:pt x="0" y="90"/>
                </a:lnTo>
                <a:lnTo>
                  <a:pt x="3538" y="90"/>
                </a:lnTo>
                <a:lnTo>
                  <a:pt x="3085" y="0"/>
                </a:lnTo>
                <a:lnTo>
                  <a:pt x="1905" y="0"/>
                </a:lnTo>
                <a:close/>
              </a:path>
            </a:pathLst>
          </a:custGeom>
          <a:gradFill rotWithShape="1">
            <a:gsLst>
              <a:gs pos="0">
                <a:srgbClr val="5E4700">
                  <a:alpha val="50000"/>
                </a:srgbClr>
              </a:gs>
              <a:gs pos="100000">
                <a:srgbClr val="FF9900">
                  <a:alpha val="50000"/>
                </a:srgb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314" name="Freeform 66">
            <a:extLst>
              <a:ext uri="{FF2B5EF4-FFF2-40B4-BE49-F238E27FC236}">
                <a16:creationId xmlns:a16="http://schemas.microsoft.com/office/drawing/2014/main" id="{A5112DE0-5E84-4ECB-8536-1C9841094CEC}"/>
              </a:ext>
            </a:extLst>
          </p:cNvPr>
          <p:cNvSpPr>
            <a:spLocks/>
          </p:cNvSpPr>
          <p:nvPr/>
        </p:nvSpPr>
        <p:spPr bwMode="auto">
          <a:xfrm>
            <a:off x="3203575" y="5664200"/>
            <a:ext cx="5616575" cy="287338"/>
          </a:xfrm>
          <a:custGeom>
            <a:avLst/>
            <a:gdLst>
              <a:gd name="T0" fmla="*/ 1905 w 3538"/>
              <a:gd name="T1" fmla="*/ 0 h 90"/>
              <a:gd name="T2" fmla="*/ 0 w 3538"/>
              <a:gd name="T3" fmla="*/ 90 h 90"/>
              <a:gd name="T4" fmla="*/ 3538 w 3538"/>
              <a:gd name="T5" fmla="*/ 90 h 90"/>
              <a:gd name="T6" fmla="*/ 3085 w 3538"/>
              <a:gd name="T7" fmla="*/ 0 h 90"/>
              <a:gd name="T8" fmla="*/ 1905 w 3538"/>
              <a:gd name="T9" fmla="*/ 0 h 90"/>
            </a:gdLst>
            <a:ahLst/>
            <a:cxnLst>
              <a:cxn ang="0">
                <a:pos x="T0" y="T1"/>
              </a:cxn>
              <a:cxn ang="0">
                <a:pos x="T2" y="T3"/>
              </a:cxn>
              <a:cxn ang="0">
                <a:pos x="T4" y="T5"/>
              </a:cxn>
              <a:cxn ang="0">
                <a:pos x="T6" y="T7"/>
              </a:cxn>
              <a:cxn ang="0">
                <a:pos x="T8" y="T9"/>
              </a:cxn>
            </a:cxnLst>
            <a:rect l="0" t="0" r="r" b="b"/>
            <a:pathLst>
              <a:path w="3538" h="90">
                <a:moveTo>
                  <a:pt x="1905" y="0"/>
                </a:moveTo>
                <a:lnTo>
                  <a:pt x="0" y="90"/>
                </a:lnTo>
                <a:lnTo>
                  <a:pt x="3538" y="90"/>
                </a:lnTo>
                <a:lnTo>
                  <a:pt x="3085" y="0"/>
                </a:lnTo>
                <a:lnTo>
                  <a:pt x="1905" y="0"/>
                </a:lnTo>
                <a:close/>
              </a:path>
            </a:pathLst>
          </a:custGeom>
          <a:gradFill rotWithShape="1">
            <a:gsLst>
              <a:gs pos="0">
                <a:srgbClr val="5E4700">
                  <a:alpha val="50000"/>
                </a:srgbClr>
              </a:gs>
              <a:gs pos="100000">
                <a:srgbClr val="FF9900">
                  <a:alpha val="50000"/>
                </a:srgb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315" name="Text Box 67">
            <a:extLst>
              <a:ext uri="{FF2B5EF4-FFF2-40B4-BE49-F238E27FC236}">
                <a16:creationId xmlns:a16="http://schemas.microsoft.com/office/drawing/2014/main" id="{9EAE0D12-2C98-4B5A-BA3F-B65A7BD5235B}"/>
              </a:ext>
            </a:extLst>
          </p:cNvPr>
          <p:cNvSpPr txBox="1">
            <a:spLocks noChangeArrowheads="1"/>
          </p:cNvSpPr>
          <p:nvPr/>
        </p:nvSpPr>
        <p:spPr bwMode="auto">
          <a:xfrm>
            <a:off x="3848100" y="6259513"/>
            <a:ext cx="363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3</a:t>
            </a:r>
          </a:p>
        </p:txBody>
      </p:sp>
      <p:sp>
        <p:nvSpPr>
          <p:cNvPr id="181316" name="Text Box 68">
            <a:extLst>
              <a:ext uri="{FF2B5EF4-FFF2-40B4-BE49-F238E27FC236}">
                <a16:creationId xmlns:a16="http://schemas.microsoft.com/office/drawing/2014/main" id="{81459092-6F0B-4FFB-9BE0-E210A414F8E1}"/>
              </a:ext>
            </a:extLst>
          </p:cNvPr>
          <p:cNvSpPr txBox="1">
            <a:spLocks noChangeArrowheads="1"/>
          </p:cNvSpPr>
          <p:nvPr/>
        </p:nvSpPr>
        <p:spPr bwMode="auto">
          <a:xfrm>
            <a:off x="5576888" y="6284913"/>
            <a:ext cx="363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5</a:t>
            </a:r>
          </a:p>
        </p:txBody>
      </p:sp>
      <p:sp>
        <p:nvSpPr>
          <p:cNvPr id="181317" name="Text Box 69">
            <a:extLst>
              <a:ext uri="{FF2B5EF4-FFF2-40B4-BE49-F238E27FC236}">
                <a16:creationId xmlns:a16="http://schemas.microsoft.com/office/drawing/2014/main" id="{1491EE98-B12C-44FD-BFB4-8AAEF5C73B26}"/>
              </a:ext>
            </a:extLst>
          </p:cNvPr>
          <p:cNvSpPr txBox="1">
            <a:spLocks noChangeArrowheads="1"/>
          </p:cNvSpPr>
          <p:nvPr/>
        </p:nvSpPr>
        <p:spPr bwMode="auto">
          <a:xfrm>
            <a:off x="7019925" y="6259513"/>
            <a:ext cx="1439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ffectLst>
                  <a:outerShdw blurRad="38100" dist="38100" dir="2700000" algn="tl">
                    <a:srgbClr val="000000"/>
                  </a:outerShdw>
                </a:effectLst>
              </a:rPr>
              <a:t>38~1492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a:extLst>
              <a:ext uri="{FF2B5EF4-FFF2-40B4-BE49-F238E27FC236}">
                <a16:creationId xmlns:a16="http://schemas.microsoft.com/office/drawing/2014/main" id="{35CE7526-7CE6-416E-92F8-8F35DBF4C349}"/>
              </a:ext>
            </a:extLst>
          </p:cNvPr>
          <p:cNvSpPr>
            <a:spLocks noGrp="1"/>
          </p:cNvSpPr>
          <p:nvPr>
            <p:ph type="sldNum" sz="quarter" idx="12"/>
          </p:nvPr>
        </p:nvSpPr>
        <p:spPr/>
        <p:txBody>
          <a:bodyPr/>
          <a:lstStyle/>
          <a:p>
            <a:fld id="{6B105411-B86C-41A3-9362-C7A3EA1CDC4D}" type="slidenum">
              <a:rPr lang="en-US" altLang="zh-CN"/>
              <a:pPr/>
              <a:t>2</a:t>
            </a:fld>
            <a:endParaRPr lang="en-US" altLang="zh-CN"/>
          </a:p>
        </p:txBody>
      </p:sp>
      <p:sp>
        <p:nvSpPr>
          <p:cNvPr id="167937" name="Rectangle 1">
            <a:extLst>
              <a:ext uri="{FF2B5EF4-FFF2-40B4-BE49-F238E27FC236}">
                <a16:creationId xmlns:a16="http://schemas.microsoft.com/office/drawing/2014/main" id="{CE970270-1C3C-4D65-9D49-45A5EEA0A157}"/>
              </a:ext>
            </a:extLst>
          </p:cNvPr>
          <p:cNvSpPr>
            <a:spLocks noChangeArrowheads="1"/>
          </p:cNvSpPr>
          <p:nvPr/>
        </p:nvSpPr>
        <p:spPr bwMode="auto">
          <a:xfrm>
            <a:off x="250825" y="1196975"/>
            <a:ext cx="8642350" cy="525462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7938" name="Rectangle 2">
            <a:extLst>
              <a:ext uri="{FF2B5EF4-FFF2-40B4-BE49-F238E27FC236}">
                <a16:creationId xmlns:a16="http://schemas.microsoft.com/office/drawing/2014/main" id="{E7049FCE-1C3C-484B-8D7C-25887FFF1D43}"/>
              </a:ext>
            </a:extLst>
          </p:cNvPr>
          <p:cNvSpPr>
            <a:spLocks noGrp="1" noChangeArrowheads="1"/>
          </p:cNvSpPr>
          <p:nvPr>
            <p:ph type="title"/>
          </p:nvPr>
        </p:nvSpPr>
        <p:spPr/>
        <p:txBody>
          <a:bodyPr/>
          <a:lstStyle/>
          <a:p>
            <a:r>
              <a:rPr lang="en-US" altLang="zh-CN"/>
              <a:t>Internet Model</a:t>
            </a:r>
          </a:p>
        </p:txBody>
      </p:sp>
      <p:pic>
        <p:nvPicPr>
          <p:cNvPr id="167936" name="Picture 0">
            <a:extLst>
              <a:ext uri="{FF2B5EF4-FFF2-40B4-BE49-F238E27FC236}">
                <a16:creationId xmlns:a16="http://schemas.microsoft.com/office/drawing/2014/main" id="{E9A32E5F-54E4-4F04-A787-5FE0878A8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3" y="1268413"/>
            <a:ext cx="83820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7939" name="Rectangle 3">
            <a:extLst>
              <a:ext uri="{FF2B5EF4-FFF2-40B4-BE49-F238E27FC236}">
                <a16:creationId xmlns:a16="http://schemas.microsoft.com/office/drawing/2014/main" id="{7EB75054-002F-4CBF-A740-BE654E70EE63}"/>
              </a:ext>
            </a:extLst>
          </p:cNvPr>
          <p:cNvSpPr>
            <a:spLocks noGrp="1" noChangeArrowheads="1"/>
          </p:cNvSpPr>
          <p:nvPr>
            <p:ph type="body" idx="1"/>
          </p:nvPr>
        </p:nvSpPr>
        <p:spPr>
          <a:xfrm>
            <a:off x="3995738" y="1341438"/>
            <a:ext cx="4824412" cy="4967287"/>
          </a:xfrm>
        </p:spPr>
        <p:txBody>
          <a:bodyPr/>
          <a:lstStyle/>
          <a:p>
            <a:pPr>
              <a:buClr>
                <a:schemeClr val="bg1"/>
              </a:buClr>
            </a:pPr>
            <a:r>
              <a:rPr lang="en-US" altLang="zh-CN" sz="2800">
                <a:solidFill>
                  <a:schemeClr val="bg1"/>
                </a:solidFill>
                <a:effectLst/>
              </a:rPr>
              <a:t>Internet</a:t>
            </a:r>
            <a:r>
              <a:rPr lang="zh-CN" altLang="en-US" sz="2800">
                <a:solidFill>
                  <a:schemeClr val="bg1"/>
                </a:solidFill>
                <a:effectLst/>
              </a:rPr>
              <a:t>不是一种新的网络</a:t>
            </a:r>
          </a:p>
          <a:p>
            <a:pPr lvl="1">
              <a:buClr>
                <a:schemeClr val="bg1"/>
              </a:buClr>
            </a:pPr>
            <a:r>
              <a:rPr lang="zh-CN" altLang="en-US" sz="2400">
                <a:solidFill>
                  <a:schemeClr val="bg1"/>
                </a:solidFill>
                <a:effectLst/>
              </a:rPr>
              <a:t>建立在底层网络上的网际网</a:t>
            </a:r>
          </a:p>
          <a:p>
            <a:pPr lvl="1">
              <a:buClr>
                <a:schemeClr val="bg1"/>
              </a:buClr>
            </a:pPr>
            <a:r>
              <a:rPr lang="zh-CN" altLang="en-US" sz="2400">
                <a:solidFill>
                  <a:schemeClr val="bg1"/>
                </a:solidFill>
                <a:effectLst/>
              </a:rPr>
              <a:t>底层网络</a:t>
            </a:r>
            <a:r>
              <a:rPr lang="en-US" altLang="zh-CN" sz="2400">
                <a:solidFill>
                  <a:schemeClr val="bg1"/>
                </a:solidFill>
                <a:effectLst/>
              </a:rPr>
              <a:t>——“</a:t>
            </a:r>
            <a:r>
              <a:rPr lang="zh-CN" altLang="en-US" sz="2400">
                <a:solidFill>
                  <a:schemeClr val="bg1"/>
                </a:solidFill>
                <a:effectLst/>
              </a:rPr>
              <a:t>物理网”</a:t>
            </a:r>
          </a:p>
          <a:p>
            <a:pPr lvl="1">
              <a:buClr>
                <a:schemeClr val="bg1"/>
              </a:buClr>
            </a:pPr>
            <a:r>
              <a:rPr lang="zh-CN" altLang="en-US" sz="2400">
                <a:solidFill>
                  <a:schemeClr val="bg1"/>
                </a:solidFill>
                <a:effectLst/>
              </a:rPr>
              <a:t>网际网</a:t>
            </a:r>
            <a:r>
              <a:rPr lang="en-US" altLang="zh-CN" sz="2400">
                <a:solidFill>
                  <a:schemeClr val="bg1"/>
                </a:solidFill>
                <a:effectLst/>
              </a:rPr>
              <a:t>——“</a:t>
            </a:r>
            <a:r>
              <a:rPr lang="zh-CN" altLang="en-US" sz="2400">
                <a:solidFill>
                  <a:schemeClr val="bg1"/>
                </a:solidFill>
                <a:effectLst/>
              </a:rPr>
              <a:t>互联网”</a:t>
            </a:r>
          </a:p>
          <a:p>
            <a:pPr>
              <a:buClr>
                <a:schemeClr val="bg1"/>
              </a:buClr>
            </a:pPr>
            <a:r>
              <a:rPr lang="zh-CN" altLang="en-US" sz="2800">
                <a:solidFill>
                  <a:schemeClr val="bg1"/>
                </a:solidFill>
                <a:effectLst/>
              </a:rPr>
              <a:t>物理网为上层提供通信支持</a:t>
            </a:r>
          </a:p>
          <a:p>
            <a:pPr lvl="1">
              <a:buClr>
                <a:schemeClr val="bg1"/>
              </a:buClr>
            </a:pPr>
            <a:r>
              <a:rPr lang="zh-CN" altLang="en-US" sz="2400">
                <a:solidFill>
                  <a:schemeClr val="bg1"/>
                </a:solidFill>
                <a:effectLst/>
              </a:rPr>
              <a:t>互联网的“信道”或“接口”</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5">
            <a:extLst>
              <a:ext uri="{FF2B5EF4-FFF2-40B4-BE49-F238E27FC236}">
                <a16:creationId xmlns:a16="http://schemas.microsoft.com/office/drawing/2014/main" id="{556D06DD-A268-46BD-ACFC-B334F2DE86D8}"/>
              </a:ext>
            </a:extLst>
          </p:cNvPr>
          <p:cNvSpPr>
            <a:spLocks noGrp="1"/>
          </p:cNvSpPr>
          <p:nvPr>
            <p:ph type="sldNum" sz="quarter" idx="12"/>
          </p:nvPr>
        </p:nvSpPr>
        <p:spPr/>
        <p:txBody>
          <a:bodyPr/>
          <a:lstStyle/>
          <a:p>
            <a:fld id="{95145CC2-67FE-4435-B1AF-75DA22A44170}" type="slidenum">
              <a:rPr lang="en-US" altLang="zh-CN"/>
              <a:pPr/>
              <a:t>20</a:t>
            </a:fld>
            <a:endParaRPr lang="en-US" altLang="zh-CN"/>
          </a:p>
        </p:txBody>
      </p:sp>
      <p:sp>
        <p:nvSpPr>
          <p:cNvPr id="246786" name="Rectangle 2">
            <a:extLst>
              <a:ext uri="{FF2B5EF4-FFF2-40B4-BE49-F238E27FC236}">
                <a16:creationId xmlns:a16="http://schemas.microsoft.com/office/drawing/2014/main" id="{51E74CDA-AC44-42D5-A1CF-841BE74ED278}"/>
              </a:ext>
            </a:extLst>
          </p:cNvPr>
          <p:cNvSpPr>
            <a:spLocks noGrp="1" noChangeArrowheads="1"/>
          </p:cNvSpPr>
          <p:nvPr>
            <p:ph type="title"/>
          </p:nvPr>
        </p:nvSpPr>
        <p:spPr/>
        <p:txBody>
          <a:bodyPr/>
          <a:lstStyle/>
          <a:p>
            <a:r>
              <a:rPr lang="en-US" altLang="zh-CN"/>
              <a:t>Ethernet Frame Format</a:t>
            </a:r>
            <a:r>
              <a:rPr lang="zh-CN" altLang="en-US"/>
              <a:t>（</a:t>
            </a:r>
            <a:r>
              <a:rPr lang="en-US" altLang="zh-CN"/>
              <a:t>cont.</a:t>
            </a:r>
            <a:r>
              <a:rPr lang="zh-CN" altLang="en-US"/>
              <a:t>）</a:t>
            </a:r>
          </a:p>
        </p:txBody>
      </p:sp>
      <p:sp>
        <p:nvSpPr>
          <p:cNvPr id="246787" name="Rectangle 3">
            <a:extLst>
              <a:ext uri="{FF2B5EF4-FFF2-40B4-BE49-F238E27FC236}">
                <a16:creationId xmlns:a16="http://schemas.microsoft.com/office/drawing/2014/main" id="{55CB9363-5ED2-4105-9E01-68C17FAC9F0C}"/>
              </a:ext>
            </a:extLst>
          </p:cNvPr>
          <p:cNvSpPr>
            <a:spLocks noGrp="1" noChangeArrowheads="1"/>
          </p:cNvSpPr>
          <p:nvPr>
            <p:ph type="body" idx="1"/>
          </p:nvPr>
        </p:nvSpPr>
        <p:spPr/>
        <p:txBody>
          <a:bodyPr/>
          <a:lstStyle/>
          <a:p>
            <a:r>
              <a:rPr lang="en-US" altLang="zh-CN"/>
              <a:t>IEEE std 802.3-2002</a:t>
            </a:r>
          </a:p>
          <a:p>
            <a:pPr lvl="1"/>
            <a:endParaRPr lang="en-US" altLang="zh-CN"/>
          </a:p>
          <a:p>
            <a:pPr lvl="1"/>
            <a:endParaRPr lang="en-US" altLang="zh-CN"/>
          </a:p>
          <a:p>
            <a:pPr lvl="1"/>
            <a:endParaRPr lang="en-US" altLang="zh-CN"/>
          </a:p>
          <a:p>
            <a:r>
              <a:rPr lang="en-US" altLang="zh-CN"/>
              <a:t>Length/Type field</a:t>
            </a:r>
          </a:p>
          <a:p>
            <a:pPr lvl="1"/>
            <a:r>
              <a:rPr lang="en-US" altLang="zh-CN"/>
              <a:t>The meaning depends on its numeric value</a:t>
            </a:r>
          </a:p>
          <a:p>
            <a:pPr lvl="1"/>
            <a:r>
              <a:rPr lang="en-US" altLang="zh-CN"/>
              <a:t>Length</a:t>
            </a:r>
            <a:r>
              <a:rPr lang="zh-CN" altLang="en-US"/>
              <a:t>：</a:t>
            </a:r>
            <a:r>
              <a:rPr lang="en-US" altLang="zh-CN"/>
              <a:t>&lt;=1500</a:t>
            </a:r>
          </a:p>
          <a:p>
            <a:pPr lvl="1"/>
            <a:r>
              <a:rPr lang="en-US" altLang="zh-CN"/>
              <a:t>Type</a:t>
            </a:r>
            <a:r>
              <a:rPr lang="zh-CN" altLang="en-US"/>
              <a:t>：</a:t>
            </a:r>
            <a:r>
              <a:rPr lang="en-US" altLang="zh-CN"/>
              <a:t>&gt;=1536</a:t>
            </a:r>
            <a:r>
              <a:rPr lang="zh-CN" altLang="en-US"/>
              <a:t>（</a:t>
            </a:r>
            <a:r>
              <a:rPr lang="en-US" altLang="zh-CN"/>
              <a:t>0x0600</a:t>
            </a:r>
            <a:r>
              <a:rPr lang="zh-CN" altLang="en-US"/>
              <a:t>）</a:t>
            </a:r>
          </a:p>
        </p:txBody>
      </p:sp>
      <p:sp>
        <p:nvSpPr>
          <p:cNvPr id="246788" name="Rectangle 4">
            <a:extLst>
              <a:ext uri="{FF2B5EF4-FFF2-40B4-BE49-F238E27FC236}">
                <a16:creationId xmlns:a16="http://schemas.microsoft.com/office/drawing/2014/main" id="{CD028A4A-A077-4FD0-9308-FB1DD2DED6AF}"/>
              </a:ext>
            </a:extLst>
          </p:cNvPr>
          <p:cNvSpPr>
            <a:spLocks noChangeArrowheads="1"/>
          </p:cNvSpPr>
          <p:nvPr/>
        </p:nvSpPr>
        <p:spPr bwMode="auto">
          <a:xfrm>
            <a:off x="323850" y="2400300"/>
            <a:ext cx="8496300" cy="8842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789" name="Text Box 5">
            <a:extLst>
              <a:ext uri="{FF2B5EF4-FFF2-40B4-BE49-F238E27FC236}">
                <a16:creationId xmlns:a16="http://schemas.microsoft.com/office/drawing/2014/main" id="{27ECAE5F-BFA4-44B5-927E-18639C900979}"/>
              </a:ext>
            </a:extLst>
          </p:cNvPr>
          <p:cNvSpPr txBox="1">
            <a:spLocks noChangeArrowheads="1"/>
          </p:cNvSpPr>
          <p:nvPr/>
        </p:nvSpPr>
        <p:spPr bwMode="auto">
          <a:xfrm>
            <a:off x="323850" y="2611438"/>
            <a:ext cx="1458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Preamble</a:t>
            </a:r>
          </a:p>
        </p:txBody>
      </p:sp>
      <p:sp>
        <p:nvSpPr>
          <p:cNvPr id="246790" name="Text Box 6">
            <a:extLst>
              <a:ext uri="{FF2B5EF4-FFF2-40B4-BE49-F238E27FC236}">
                <a16:creationId xmlns:a16="http://schemas.microsoft.com/office/drawing/2014/main" id="{7E8544D8-EA40-4F96-AFED-0173CF50E9A9}"/>
              </a:ext>
            </a:extLst>
          </p:cNvPr>
          <p:cNvSpPr txBox="1">
            <a:spLocks noChangeArrowheads="1"/>
          </p:cNvSpPr>
          <p:nvPr/>
        </p:nvSpPr>
        <p:spPr bwMode="auto">
          <a:xfrm>
            <a:off x="1763713" y="2417763"/>
            <a:ext cx="384175" cy="85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pPr>
            <a:r>
              <a:rPr lang="en-US" altLang="zh-CN">
                <a:effectLst>
                  <a:outerShdw blurRad="38100" dist="38100" dir="2700000" algn="tl">
                    <a:srgbClr val="000000"/>
                  </a:outerShdw>
                </a:effectLst>
              </a:rPr>
              <a:t>S</a:t>
            </a:r>
          </a:p>
          <a:p>
            <a:pPr algn="ctr">
              <a:lnSpc>
                <a:spcPct val="70000"/>
              </a:lnSpc>
            </a:pPr>
            <a:r>
              <a:rPr lang="en-US" altLang="zh-CN">
                <a:effectLst>
                  <a:outerShdw blurRad="38100" dist="38100" dir="2700000" algn="tl">
                    <a:srgbClr val="000000"/>
                  </a:outerShdw>
                </a:effectLst>
              </a:rPr>
              <a:t>F</a:t>
            </a:r>
          </a:p>
          <a:p>
            <a:pPr algn="ctr">
              <a:lnSpc>
                <a:spcPct val="70000"/>
              </a:lnSpc>
            </a:pPr>
            <a:r>
              <a:rPr lang="en-US" altLang="zh-CN">
                <a:effectLst>
                  <a:outerShdw blurRad="38100" dist="38100" dir="2700000" algn="tl">
                    <a:srgbClr val="000000"/>
                  </a:outerShdw>
                </a:effectLst>
              </a:rPr>
              <a:t>D</a:t>
            </a:r>
          </a:p>
        </p:txBody>
      </p:sp>
      <p:sp>
        <p:nvSpPr>
          <p:cNvPr id="246791" name="Text Box 7">
            <a:extLst>
              <a:ext uri="{FF2B5EF4-FFF2-40B4-BE49-F238E27FC236}">
                <a16:creationId xmlns:a16="http://schemas.microsoft.com/office/drawing/2014/main" id="{5AA8EC64-8E24-4720-99C8-81DCCC661573}"/>
              </a:ext>
            </a:extLst>
          </p:cNvPr>
          <p:cNvSpPr txBox="1">
            <a:spLocks noChangeArrowheads="1"/>
          </p:cNvSpPr>
          <p:nvPr/>
        </p:nvSpPr>
        <p:spPr bwMode="auto">
          <a:xfrm>
            <a:off x="2147888" y="2420938"/>
            <a:ext cx="16859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ffectLst>
                  <a:outerShdw blurRad="38100" dist="38100" dir="2700000" algn="tl">
                    <a:srgbClr val="000000"/>
                  </a:outerShdw>
                </a:effectLst>
              </a:rPr>
              <a:t>Destination</a:t>
            </a:r>
          </a:p>
          <a:p>
            <a:pPr algn="ctr"/>
            <a:r>
              <a:rPr lang="en-US" altLang="zh-CN">
                <a:effectLst>
                  <a:outerShdw blurRad="38100" dist="38100" dir="2700000" algn="tl">
                    <a:srgbClr val="000000"/>
                  </a:outerShdw>
                </a:effectLst>
              </a:rPr>
              <a:t>Address</a:t>
            </a:r>
          </a:p>
        </p:txBody>
      </p:sp>
      <p:sp>
        <p:nvSpPr>
          <p:cNvPr id="246792" name="Text Box 8">
            <a:extLst>
              <a:ext uri="{FF2B5EF4-FFF2-40B4-BE49-F238E27FC236}">
                <a16:creationId xmlns:a16="http://schemas.microsoft.com/office/drawing/2014/main" id="{3AED0C8D-8238-4528-9EB9-6BBEB4BAB178}"/>
              </a:ext>
            </a:extLst>
          </p:cNvPr>
          <p:cNvSpPr txBox="1">
            <a:spLocks noChangeArrowheads="1"/>
          </p:cNvSpPr>
          <p:nvPr/>
        </p:nvSpPr>
        <p:spPr bwMode="auto">
          <a:xfrm>
            <a:off x="4019550" y="2420938"/>
            <a:ext cx="12366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ffectLst>
                  <a:outerShdw blurRad="38100" dist="38100" dir="2700000" algn="tl">
                    <a:srgbClr val="000000"/>
                  </a:outerShdw>
                </a:effectLst>
              </a:rPr>
              <a:t>Source</a:t>
            </a:r>
          </a:p>
          <a:p>
            <a:pPr algn="ctr"/>
            <a:r>
              <a:rPr lang="en-US" altLang="zh-CN">
                <a:effectLst>
                  <a:outerShdw blurRad="38100" dist="38100" dir="2700000" algn="tl">
                    <a:srgbClr val="000000"/>
                  </a:outerShdw>
                </a:effectLst>
              </a:rPr>
              <a:t>Address</a:t>
            </a:r>
          </a:p>
        </p:txBody>
      </p:sp>
      <p:sp>
        <p:nvSpPr>
          <p:cNvPr id="246793" name="Text Box 9">
            <a:extLst>
              <a:ext uri="{FF2B5EF4-FFF2-40B4-BE49-F238E27FC236}">
                <a16:creationId xmlns:a16="http://schemas.microsoft.com/office/drawing/2014/main" id="{C363DD97-49BF-4D01-88C3-811DB3FAA02C}"/>
              </a:ext>
            </a:extLst>
          </p:cNvPr>
          <p:cNvSpPr txBox="1">
            <a:spLocks noChangeArrowheads="1"/>
          </p:cNvSpPr>
          <p:nvPr/>
        </p:nvSpPr>
        <p:spPr bwMode="auto">
          <a:xfrm>
            <a:off x="5437188" y="2419350"/>
            <a:ext cx="8080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FFFF"/>
                </a:solidFill>
                <a:effectLst>
                  <a:outerShdw blurRad="38100" dist="38100" dir="2700000" algn="tl">
                    <a:srgbClr val="000000"/>
                  </a:outerShdw>
                </a:effectLst>
              </a:rPr>
              <a:t>Len/</a:t>
            </a:r>
          </a:p>
          <a:p>
            <a:r>
              <a:rPr lang="en-US" altLang="zh-CN">
                <a:solidFill>
                  <a:srgbClr val="00FFFF"/>
                </a:solidFill>
                <a:effectLst>
                  <a:outerShdw blurRad="38100" dist="38100" dir="2700000" algn="tl">
                    <a:srgbClr val="000000"/>
                  </a:outerShdw>
                </a:effectLst>
              </a:rPr>
              <a:t>Type</a:t>
            </a:r>
          </a:p>
        </p:txBody>
      </p:sp>
      <p:grpSp>
        <p:nvGrpSpPr>
          <p:cNvPr id="246794" name="Group 10">
            <a:extLst>
              <a:ext uri="{FF2B5EF4-FFF2-40B4-BE49-F238E27FC236}">
                <a16:creationId xmlns:a16="http://schemas.microsoft.com/office/drawing/2014/main" id="{DC5AAA9C-8717-4D49-A4E2-D22546BC79FB}"/>
              </a:ext>
            </a:extLst>
          </p:cNvPr>
          <p:cNvGrpSpPr>
            <a:grpSpLocks/>
          </p:cNvGrpSpPr>
          <p:nvPr/>
        </p:nvGrpSpPr>
        <p:grpSpPr bwMode="auto">
          <a:xfrm>
            <a:off x="1763713" y="2400300"/>
            <a:ext cx="6337300" cy="884238"/>
            <a:chOff x="1111" y="1467"/>
            <a:chExt cx="3992" cy="635"/>
          </a:xfrm>
        </p:grpSpPr>
        <p:sp>
          <p:nvSpPr>
            <p:cNvPr id="246795" name="Line 11">
              <a:extLst>
                <a:ext uri="{FF2B5EF4-FFF2-40B4-BE49-F238E27FC236}">
                  <a16:creationId xmlns:a16="http://schemas.microsoft.com/office/drawing/2014/main" id="{2EBCE067-E5CA-4CFA-894B-7751E5FA1322}"/>
                </a:ext>
              </a:extLst>
            </p:cNvPr>
            <p:cNvSpPr>
              <a:spLocks noChangeShapeType="1"/>
            </p:cNvSpPr>
            <p:nvPr/>
          </p:nvSpPr>
          <p:spPr bwMode="auto">
            <a:xfrm>
              <a:off x="1111" y="1467"/>
              <a:ext cx="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796" name="Line 12">
              <a:extLst>
                <a:ext uri="{FF2B5EF4-FFF2-40B4-BE49-F238E27FC236}">
                  <a16:creationId xmlns:a16="http://schemas.microsoft.com/office/drawing/2014/main" id="{31FDCE78-E9E7-4F86-8E30-321F0E62BFA7}"/>
                </a:ext>
              </a:extLst>
            </p:cNvPr>
            <p:cNvSpPr>
              <a:spLocks noChangeShapeType="1"/>
            </p:cNvSpPr>
            <p:nvPr/>
          </p:nvSpPr>
          <p:spPr bwMode="auto">
            <a:xfrm>
              <a:off x="2396" y="1467"/>
              <a:ext cx="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797" name="Line 13">
              <a:extLst>
                <a:ext uri="{FF2B5EF4-FFF2-40B4-BE49-F238E27FC236}">
                  <a16:creationId xmlns:a16="http://schemas.microsoft.com/office/drawing/2014/main" id="{0A2AFCC3-60F4-44A5-82E5-940EA0D796D0}"/>
                </a:ext>
              </a:extLst>
            </p:cNvPr>
            <p:cNvSpPr>
              <a:spLocks noChangeShapeType="1"/>
            </p:cNvSpPr>
            <p:nvPr/>
          </p:nvSpPr>
          <p:spPr bwMode="auto">
            <a:xfrm>
              <a:off x="1353" y="1467"/>
              <a:ext cx="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798" name="Line 14">
              <a:extLst>
                <a:ext uri="{FF2B5EF4-FFF2-40B4-BE49-F238E27FC236}">
                  <a16:creationId xmlns:a16="http://schemas.microsoft.com/office/drawing/2014/main" id="{89545D96-E9DD-4869-8274-408A20D34FC0}"/>
                </a:ext>
              </a:extLst>
            </p:cNvPr>
            <p:cNvSpPr>
              <a:spLocks noChangeShapeType="1"/>
            </p:cNvSpPr>
            <p:nvPr/>
          </p:nvSpPr>
          <p:spPr bwMode="auto">
            <a:xfrm>
              <a:off x="3439" y="1467"/>
              <a:ext cx="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799" name="Line 15">
              <a:extLst>
                <a:ext uri="{FF2B5EF4-FFF2-40B4-BE49-F238E27FC236}">
                  <a16:creationId xmlns:a16="http://schemas.microsoft.com/office/drawing/2014/main" id="{210312C3-39BC-48AD-AEB3-35900EBDDDC3}"/>
                </a:ext>
              </a:extLst>
            </p:cNvPr>
            <p:cNvSpPr>
              <a:spLocks noChangeShapeType="1"/>
            </p:cNvSpPr>
            <p:nvPr/>
          </p:nvSpPr>
          <p:spPr bwMode="auto">
            <a:xfrm>
              <a:off x="3924" y="1467"/>
              <a:ext cx="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800" name="Line 16">
              <a:extLst>
                <a:ext uri="{FF2B5EF4-FFF2-40B4-BE49-F238E27FC236}">
                  <a16:creationId xmlns:a16="http://schemas.microsoft.com/office/drawing/2014/main" id="{46DA4052-AF65-4C2B-85DB-7FF644BA066F}"/>
                </a:ext>
              </a:extLst>
            </p:cNvPr>
            <p:cNvSpPr>
              <a:spLocks noChangeShapeType="1"/>
            </p:cNvSpPr>
            <p:nvPr/>
          </p:nvSpPr>
          <p:spPr bwMode="auto">
            <a:xfrm>
              <a:off x="5103" y="1467"/>
              <a:ext cx="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46801" name="Text Box 17">
            <a:extLst>
              <a:ext uri="{FF2B5EF4-FFF2-40B4-BE49-F238E27FC236}">
                <a16:creationId xmlns:a16="http://schemas.microsoft.com/office/drawing/2014/main" id="{843983CF-4568-4DA5-81F3-BAB707EA4495}"/>
              </a:ext>
            </a:extLst>
          </p:cNvPr>
          <p:cNvSpPr txBox="1">
            <a:spLocks noChangeArrowheads="1"/>
          </p:cNvSpPr>
          <p:nvPr/>
        </p:nvSpPr>
        <p:spPr bwMode="auto">
          <a:xfrm>
            <a:off x="8101013" y="2611438"/>
            <a:ext cx="690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FCS</a:t>
            </a:r>
          </a:p>
        </p:txBody>
      </p:sp>
      <p:sp>
        <p:nvSpPr>
          <p:cNvPr id="246802" name="Text Box 18">
            <a:extLst>
              <a:ext uri="{FF2B5EF4-FFF2-40B4-BE49-F238E27FC236}">
                <a16:creationId xmlns:a16="http://schemas.microsoft.com/office/drawing/2014/main" id="{ED6E0356-EBD7-4CD4-9B56-4FC3F8FE5D00}"/>
              </a:ext>
            </a:extLst>
          </p:cNvPr>
          <p:cNvSpPr txBox="1">
            <a:spLocks noChangeArrowheads="1"/>
          </p:cNvSpPr>
          <p:nvPr/>
        </p:nvSpPr>
        <p:spPr bwMode="auto">
          <a:xfrm>
            <a:off x="6227763" y="2400300"/>
            <a:ext cx="1873250" cy="8842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r>
              <a:rPr lang="en-US" altLang="zh-CN">
                <a:effectLst>
                  <a:outerShdw blurRad="38100" dist="38100" dir="2700000" algn="tl">
                    <a:srgbClr val="000000"/>
                  </a:outerShdw>
                </a:effectLst>
              </a:rPr>
              <a:t>Data</a:t>
            </a:r>
          </a:p>
        </p:txBody>
      </p:sp>
      <p:sp>
        <p:nvSpPr>
          <p:cNvPr id="246803" name="Text Box 19">
            <a:extLst>
              <a:ext uri="{FF2B5EF4-FFF2-40B4-BE49-F238E27FC236}">
                <a16:creationId xmlns:a16="http://schemas.microsoft.com/office/drawing/2014/main" id="{510EB32B-D487-4CC2-BC53-A07E5CC400A9}"/>
              </a:ext>
            </a:extLst>
          </p:cNvPr>
          <p:cNvSpPr txBox="1">
            <a:spLocks noChangeArrowheads="1"/>
          </p:cNvSpPr>
          <p:nvPr/>
        </p:nvSpPr>
        <p:spPr bwMode="auto">
          <a:xfrm>
            <a:off x="879475" y="1943100"/>
            <a:ext cx="363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7</a:t>
            </a:r>
          </a:p>
        </p:txBody>
      </p:sp>
      <p:sp>
        <p:nvSpPr>
          <p:cNvPr id="246804" name="Text Box 20">
            <a:extLst>
              <a:ext uri="{FF2B5EF4-FFF2-40B4-BE49-F238E27FC236}">
                <a16:creationId xmlns:a16="http://schemas.microsoft.com/office/drawing/2014/main" id="{37E56960-8A38-43B1-AEC2-D8B044B394B6}"/>
              </a:ext>
            </a:extLst>
          </p:cNvPr>
          <p:cNvSpPr txBox="1">
            <a:spLocks noChangeArrowheads="1"/>
          </p:cNvSpPr>
          <p:nvPr/>
        </p:nvSpPr>
        <p:spPr bwMode="auto">
          <a:xfrm>
            <a:off x="1760538" y="1943100"/>
            <a:ext cx="363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1</a:t>
            </a:r>
          </a:p>
        </p:txBody>
      </p:sp>
      <p:sp>
        <p:nvSpPr>
          <p:cNvPr id="246805" name="Text Box 21">
            <a:extLst>
              <a:ext uri="{FF2B5EF4-FFF2-40B4-BE49-F238E27FC236}">
                <a16:creationId xmlns:a16="http://schemas.microsoft.com/office/drawing/2014/main" id="{BA884ABC-3100-41AC-949A-F09F5CA9A250}"/>
              </a:ext>
            </a:extLst>
          </p:cNvPr>
          <p:cNvSpPr txBox="1">
            <a:spLocks noChangeArrowheads="1"/>
          </p:cNvSpPr>
          <p:nvPr/>
        </p:nvSpPr>
        <p:spPr bwMode="auto">
          <a:xfrm>
            <a:off x="2768600" y="1943100"/>
            <a:ext cx="363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6</a:t>
            </a:r>
          </a:p>
        </p:txBody>
      </p:sp>
      <p:sp>
        <p:nvSpPr>
          <p:cNvPr id="246806" name="Text Box 22">
            <a:extLst>
              <a:ext uri="{FF2B5EF4-FFF2-40B4-BE49-F238E27FC236}">
                <a16:creationId xmlns:a16="http://schemas.microsoft.com/office/drawing/2014/main" id="{1C970D85-7348-4133-AAD3-8FFF716A8187}"/>
              </a:ext>
            </a:extLst>
          </p:cNvPr>
          <p:cNvSpPr txBox="1">
            <a:spLocks noChangeArrowheads="1"/>
          </p:cNvSpPr>
          <p:nvPr/>
        </p:nvSpPr>
        <p:spPr bwMode="auto">
          <a:xfrm>
            <a:off x="4424363" y="1943100"/>
            <a:ext cx="363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6</a:t>
            </a:r>
          </a:p>
        </p:txBody>
      </p:sp>
      <p:sp>
        <p:nvSpPr>
          <p:cNvPr id="246807" name="Text Box 23">
            <a:extLst>
              <a:ext uri="{FF2B5EF4-FFF2-40B4-BE49-F238E27FC236}">
                <a16:creationId xmlns:a16="http://schemas.microsoft.com/office/drawing/2014/main" id="{5E1BAE89-368A-4133-A96B-20A7380D9B42}"/>
              </a:ext>
            </a:extLst>
          </p:cNvPr>
          <p:cNvSpPr txBox="1">
            <a:spLocks noChangeArrowheads="1"/>
          </p:cNvSpPr>
          <p:nvPr/>
        </p:nvSpPr>
        <p:spPr bwMode="auto">
          <a:xfrm>
            <a:off x="5648325" y="1968500"/>
            <a:ext cx="363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2</a:t>
            </a:r>
          </a:p>
        </p:txBody>
      </p:sp>
      <p:sp>
        <p:nvSpPr>
          <p:cNvPr id="246808" name="Text Box 24">
            <a:extLst>
              <a:ext uri="{FF2B5EF4-FFF2-40B4-BE49-F238E27FC236}">
                <a16:creationId xmlns:a16="http://schemas.microsoft.com/office/drawing/2014/main" id="{22534655-B4FC-49A1-BA6F-D2561E6EDAE7}"/>
              </a:ext>
            </a:extLst>
          </p:cNvPr>
          <p:cNvSpPr txBox="1">
            <a:spLocks noChangeArrowheads="1"/>
          </p:cNvSpPr>
          <p:nvPr/>
        </p:nvSpPr>
        <p:spPr bwMode="auto">
          <a:xfrm>
            <a:off x="6411913" y="1943100"/>
            <a:ext cx="1439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ffectLst>
                  <a:outerShdw blurRad="38100" dist="38100" dir="2700000" algn="tl">
                    <a:srgbClr val="000000"/>
                  </a:outerShdw>
                </a:effectLst>
              </a:rPr>
              <a:t>46~1500</a:t>
            </a:r>
          </a:p>
        </p:txBody>
      </p:sp>
      <p:sp>
        <p:nvSpPr>
          <p:cNvPr id="246809" name="Text Box 25">
            <a:extLst>
              <a:ext uri="{FF2B5EF4-FFF2-40B4-BE49-F238E27FC236}">
                <a16:creationId xmlns:a16="http://schemas.microsoft.com/office/drawing/2014/main" id="{C1DC4E05-99B1-4F0B-A785-E1FB089EF6A8}"/>
              </a:ext>
            </a:extLst>
          </p:cNvPr>
          <p:cNvSpPr txBox="1">
            <a:spLocks noChangeArrowheads="1"/>
          </p:cNvSpPr>
          <p:nvPr/>
        </p:nvSpPr>
        <p:spPr bwMode="auto">
          <a:xfrm>
            <a:off x="8243888" y="1943100"/>
            <a:ext cx="363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4</a:t>
            </a:r>
          </a:p>
        </p:txBody>
      </p:sp>
      <p:sp>
        <p:nvSpPr>
          <p:cNvPr id="246810" name="Text Box 26">
            <a:extLst>
              <a:ext uri="{FF2B5EF4-FFF2-40B4-BE49-F238E27FC236}">
                <a16:creationId xmlns:a16="http://schemas.microsoft.com/office/drawing/2014/main" id="{41276090-99D2-440F-A173-9716D6207817}"/>
              </a:ext>
            </a:extLst>
          </p:cNvPr>
          <p:cNvSpPr txBox="1">
            <a:spLocks noChangeArrowheads="1"/>
          </p:cNvSpPr>
          <p:nvPr/>
        </p:nvSpPr>
        <p:spPr bwMode="auto">
          <a:xfrm>
            <a:off x="107950" y="1916113"/>
            <a:ext cx="74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byte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1" descr="D:\class\computer_networks\PPT\Computer Networking A Top Down Approach Featuring the Internet\lec1\IMAG0111.jpg"/>
          <p:cNvPicPr>
            <a:picLocks noChangeAspect="1"/>
          </p:cNvPicPr>
          <p:nvPr/>
        </p:nvPicPr>
        <p:blipFill>
          <a:blip r:embed="rId2">
            <a:extLst>
              <a:ext uri="{BEBA8EAE-BF5A-486C-A8C5-ECC9F3942E4B}">
                <a14:imgProps xmlns:a14="http://schemas.microsoft.com/office/drawing/2010/main">
                  <a14:imgLayer r:embed="rId3">
                    <a14:imgEffect>
                      <a14:brightnessContrast bright="35000" contrast="4000"/>
                    </a14:imgEffect>
                  </a14:imgLayer>
                </a14:imgProps>
              </a:ext>
            </a:extLst>
          </a:blip>
          <a:stretch>
            <a:fillRect/>
          </a:stretch>
        </p:blipFill>
        <p:spPr>
          <a:xfrm>
            <a:off x="4384675" y="0"/>
            <a:ext cx="4103688" cy="6854825"/>
          </a:xfrm>
          <a:prstGeom prst="rect">
            <a:avLst/>
          </a:prstGeom>
          <a:noFill/>
          <a:ln w="9525">
            <a:noFill/>
          </a:ln>
        </p:spPr>
      </p:pic>
      <p:sp>
        <p:nvSpPr>
          <p:cNvPr id="4" name="Rectangle 2"/>
          <p:cNvSpPr txBox="1">
            <a:spLocks noChangeArrowheads="1"/>
          </p:cNvSpPr>
          <p:nvPr/>
        </p:nvSpPr>
        <p:spPr>
          <a:xfrm>
            <a:off x="519113" y="549275"/>
            <a:ext cx="7793038" cy="146208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400" b="0" i="0" u="none" strike="noStrike" kern="0" cap="none" spc="0" normalizeH="0" baseline="0" noProof="0" dirty="0" err="1">
                <a:ln>
                  <a:noFill/>
                </a:ln>
                <a:effectLst/>
                <a:uLnTx/>
                <a:uFillTx/>
                <a:latin typeface="+mj-lt"/>
                <a:ea typeface="+mj-ea"/>
                <a:cs typeface="+mj-cs"/>
              </a:rPr>
              <a:t>USTCsz</a:t>
            </a:r>
            <a:r>
              <a:rPr kumimoji="0" lang="en-US" altLang="zh-CN" sz="4400" b="0" i="0" u="none" strike="noStrike" kern="0" cap="none" spc="0" normalizeH="0" baseline="0" noProof="0" dirty="0">
                <a:ln>
                  <a:noFill/>
                </a:ln>
                <a:effectLst/>
                <a:uLnTx/>
                <a:uFillTx/>
                <a:latin typeface="+mj-lt"/>
                <a:ea typeface="+mj-ea"/>
                <a:cs typeface="+mj-cs"/>
              </a:rPr>
              <a:t>’</a:t>
            </a:r>
            <a:endParaRPr kumimoji="0" lang="zh-CN" altLang="en-US" sz="4400" b="0" i="0" u="none" strike="noStrike" kern="0" cap="none" spc="0" normalizeH="0" baseline="0" noProof="0" dirty="0">
              <a:ln>
                <a:noFill/>
              </a:ln>
              <a:effectLst/>
              <a:uLnTx/>
              <a:uFillTx/>
              <a:latin typeface="+mj-lt"/>
              <a:ea typeface="+mj-ea"/>
              <a:cs typeface="+mj-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357032EE-EC72-499F-BF48-88A1FE61298C}"/>
              </a:ext>
            </a:extLst>
          </p:cNvPr>
          <p:cNvSpPr>
            <a:spLocks noGrp="1"/>
          </p:cNvSpPr>
          <p:nvPr>
            <p:ph type="sldNum" sz="quarter" idx="12"/>
          </p:nvPr>
        </p:nvSpPr>
        <p:spPr/>
        <p:txBody>
          <a:bodyPr/>
          <a:lstStyle/>
          <a:p>
            <a:fld id="{23F98E06-059C-4FAA-9A20-6D12B4BD63BB}" type="slidenum">
              <a:rPr lang="en-US" altLang="zh-CN"/>
              <a:pPr/>
              <a:t>22</a:t>
            </a:fld>
            <a:endParaRPr lang="en-US" altLang="zh-CN"/>
          </a:p>
        </p:txBody>
      </p:sp>
      <p:sp>
        <p:nvSpPr>
          <p:cNvPr id="248834" name="Rectangle 2">
            <a:extLst>
              <a:ext uri="{FF2B5EF4-FFF2-40B4-BE49-F238E27FC236}">
                <a16:creationId xmlns:a16="http://schemas.microsoft.com/office/drawing/2014/main" id="{D48AC0A3-15E1-4B55-B162-ECBD352371F3}"/>
              </a:ext>
            </a:extLst>
          </p:cNvPr>
          <p:cNvSpPr>
            <a:spLocks noGrp="1" noChangeArrowheads="1"/>
          </p:cNvSpPr>
          <p:nvPr>
            <p:ph type="title"/>
          </p:nvPr>
        </p:nvSpPr>
        <p:spPr/>
        <p:txBody>
          <a:bodyPr/>
          <a:lstStyle/>
          <a:p>
            <a:r>
              <a:rPr lang="en-US" altLang="zh-CN"/>
              <a:t>3.3  WAN</a:t>
            </a:r>
          </a:p>
        </p:txBody>
      </p:sp>
      <p:sp>
        <p:nvSpPr>
          <p:cNvPr id="248835" name="Rectangle 3">
            <a:extLst>
              <a:ext uri="{FF2B5EF4-FFF2-40B4-BE49-F238E27FC236}">
                <a16:creationId xmlns:a16="http://schemas.microsoft.com/office/drawing/2014/main" id="{B136A5D8-089D-4405-980F-361BBABBEBC0}"/>
              </a:ext>
            </a:extLst>
          </p:cNvPr>
          <p:cNvSpPr>
            <a:spLocks noGrp="1" noChangeArrowheads="1"/>
          </p:cNvSpPr>
          <p:nvPr>
            <p:ph type="body" idx="1"/>
          </p:nvPr>
        </p:nvSpPr>
        <p:spPr/>
        <p:txBody>
          <a:bodyPr/>
          <a:lstStyle/>
          <a:p>
            <a:pPr>
              <a:lnSpc>
                <a:spcPct val="90000"/>
              </a:lnSpc>
            </a:pPr>
            <a:r>
              <a:rPr lang="en-US" altLang="zh-CN" sz="2800"/>
              <a:t>Wide Area Network</a:t>
            </a:r>
            <a:r>
              <a:rPr lang="zh-CN" altLang="en-US" sz="2800"/>
              <a:t>，广域网</a:t>
            </a:r>
          </a:p>
          <a:p>
            <a:pPr>
              <a:lnSpc>
                <a:spcPct val="90000"/>
              </a:lnSpc>
            </a:pPr>
            <a:r>
              <a:rPr lang="en-US" altLang="zh-CN" sz="2800"/>
              <a:t>Features</a:t>
            </a:r>
          </a:p>
          <a:p>
            <a:pPr lvl="1">
              <a:lnSpc>
                <a:spcPct val="90000"/>
              </a:lnSpc>
            </a:pPr>
            <a:r>
              <a:rPr lang="en-US" altLang="zh-CN" sz="2400"/>
              <a:t>Long-distance transmission of data, voice and video information over large geographical areas</a:t>
            </a:r>
          </a:p>
          <a:p>
            <a:pPr lvl="1">
              <a:lnSpc>
                <a:spcPct val="90000"/>
              </a:lnSpc>
            </a:pPr>
            <a:r>
              <a:rPr lang="en-US" altLang="zh-CN" sz="2400"/>
              <a:t>Utilize public, leased, or private communication facilities, usually in combination</a:t>
            </a:r>
          </a:p>
          <a:p>
            <a:pPr>
              <a:lnSpc>
                <a:spcPct val="90000"/>
              </a:lnSpc>
            </a:pPr>
            <a:r>
              <a:rPr lang="en-US" altLang="zh-CN" sz="2800"/>
              <a:t>Technologies</a:t>
            </a:r>
          </a:p>
          <a:p>
            <a:pPr lvl="1">
              <a:lnSpc>
                <a:spcPct val="90000"/>
              </a:lnSpc>
            </a:pPr>
            <a:r>
              <a:rPr lang="en-US" altLang="zh-CN" sz="2400"/>
              <a:t>Point-to-point WAN</a:t>
            </a:r>
            <a:r>
              <a:rPr lang="zh-CN" altLang="en-US" sz="2400"/>
              <a:t>：</a:t>
            </a:r>
            <a:r>
              <a:rPr lang="en-US" altLang="zh-CN" sz="2400"/>
              <a:t>PPP, ADSL …</a:t>
            </a:r>
          </a:p>
          <a:p>
            <a:pPr lvl="1">
              <a:lnSpc>
                <a:spcPct val="90000"/>
              </a:lnSpc>
            </a:pPr>
            <a:r>
              <a:rPr lang="en-US" altLang="zh-CN" sz="2400"/>
              <a:t>Switched WAN</a:t>
            </a:r>
            <a:r>
              <a:rPr lang="zh-CN" altLang="en-US" sz="2400"/>
              <a:t>：</a:t>
            </a:r>
            <a:r>
              <a:rPr lang="en-US" altLang="zh-CN" sz="2400"/>
              <a:t>Frame Relay, ATM …</a:t>
            </a:r>
          </a:p>
          <a:p>
            <a:pPr>
              <a:lnSpc>
                <a:spcPct val="90000"/>
              </a:lnSpc>
            </a:pPr>
            <a:r>
              <a:rPr lang="en-US" altLang="zh-CN" sz="2800"/>
              <a:t>Other Courses</a:t>
            </a:r>
          </a:p>
          <a:p>
            <a:pPr lvl="1">
              <a:lnSpc>
                <a:spcPct val="90000"/>
              </a:lnSpc>
            </a:pPr>
            <a:r>
              <a:rPr lang="zh-CN" altLang="en-US" sz="2400"/>
              <a:t>接入网</a:t>
            </a:r>
          </a:p>
          <a:p>
            <a:pPr lvl="1">
              <a:lnSpc>
                <a:spcPct val="90000"/>
              </a:lnSpc>
            </a:pPr>
            <a:r>
              <a:rPr lang="zh-CN" altLang="en-US" sz="2400"/>
              <a:t>计算机通信网、交换原理</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6B35487B-073D-4621-9D76-DB4523F31065}"/>
              </a:ext>
            </a:extLst>
          </p:cNvPr>
          <p:cNvSpPr>
            <a:spLocks noGrp="1"/>
          </p:cNvSpPr>
          <p:nvPr>
            <p:ph type="sldNum" sz="quarter" idx="12"/>
          </p:nvPr>
        </p:nvSpPr>
        <p:spPr/>
        <p:txBody>
          <a:bodyPr/>
          <a:lstStyle/>
          <a:p>
            <a:fld id="{65DE70F9-97D8-40AA-8102-B39BE549C237}" type="slidenum">
              <a:rPr lang="en-US" altLang="zh-CN"/>
              <a:pPr/>
              <a:t>23</a:t>
            </a:fld>
            <a:endParaRPr lang="en-US" altLang="zh-CN"/>
          </a:p>
        </p:txBody>
      </p:sp>
      <p:sp>
        <p:nvSpPr>
          <p:cNvPr id="247810" name="Rectangle 2">
            <a:extLst>
              <a:ext uri="{FF2B5EF4-FFF2-40B4-BE49-F238E27FC236}">
                <a16:creationId xmlns:a16="http://schemas.microsoft.com/office/drawing/2014/main" id="{EA748A39-6CC7-40A3-855C-D81D86678D16}"/>
              </a:ext>
            </a:extLst>
          </p:cNvPr>
          <p:cNvSpPr>
            <a:spLocks noGrp="1" noChangeArrowheads="1"/>
          </p:cNvSpPr>
          <p:nvPr>
            <p:ph type="title"/>
          </p:nvPr>
        </p:nvSpPr>
        <p:spPr/>
        <p:txBody>
          <a:bodyPr/>
          <a:lstStyle/>
          <a:p>
            <a:r>
              <a:rPr lang="en-US" altLang="zh-CN"/>
              <a:t>Switching</a:t>
            </a:r>
            <a:r>
              <a:rPr lang="zh-CN" altLang="en-US"/>
              <a:t>（交换）</a:t>
            </a:r>
          </a:p>
        </p:txBody>
      </p:sp>
      <p:sp>
        <p:nvSpPr>
          <p:cNvPr id="247811" name="Rectangle 3">
            <a:extLst>
              <a:ext uri="{FF2B5EF4-FFF2-40B4-BE49-F238E27FC236}">
                <a16:creationId xmlns:a16="http://schemas.microsoft.com/office/drawing/2014/main" id="{DBB48444-170C-48C6-9D2C-734755E9727D}"/>
              </a:ext>
            </a:extLst>
          </p:cNvPr>
          <p:cNvSpPr>
            <a:spLocks noGrp="1" noChangeArrowheads="1"/>
          </p:cNvSpPr>
          <p:nvPr>
            <p:ph type="body" idx="1"/>
          </p:nvPr>
        </p:nvSpPr>
        <p:spPr/>
        <p:txBody>
          <a:bodyPr/>
          <a:lstStyle/>
          <a:p>
            <a:r>
              <a:rPr lang="en-US" altLang="zh-CN"/>
              <a:t>Circuit Switching</a:t>
            </a:r>
            <a:r>
              <a:rPr lang="zh-CN" altLang="en-US"/>
              <a:t>（电路交换）</a:t>
            </a:r>
          </a:p>
          <a:p>
            <a:r>
              <a:rPr lang="en-US" altLang="zh-CN"/>
              <a:t>Packet Switching </a:t>
            </a:r>
            <a:r>
              <a:rPr lang="zh-CN" altLang="en-US"/>
              <a:t>（分组交换）</a:t>
            </a:r>
          </a:p>
          <a:p>
            <a:pPr lvl="1"/>
            <a:r>
              <a:rPr lang="en-US" altLang="zh-CN"/>
              <a:t>Datagram </a:t>
            </a:r>
            <a:r>
              <a:rPr lang="zh-CN" altLang="en-US"/>
              <a:t>（数据报）</a:t>
            </a:r>
          </a:p>
          <a:p>
            <a:pPr lvl="1"/>
            <a:r>
              <a:rPr lang="en-US" altLang="zh-CN"/>
              <a:t>Virtual Circuit </a:t>
            </a:r>
            <a:r>
              <a:rPr lang="zh-CN" altLang="en-US"/>
              <a:t>（ </a:t>
            </a:r>
            <a:r>
              <a:rPr lang="en-US" altLang="zh-CN"/>
              <a:t>VC</a:t>
            </a:r>
            <a:r>
              <a:rPr lang="zh-CN" altLang="en-US"/>
              <a:t>，虚电路）</a:t>
            </a:r>
          </a:p>
          <a:p>
            <a:r>
              <a:rPr lang="en-US" altLang="zh-CN"/>
              <a:t>Message Switching </a:t>
            </a:r>
            <a:r>
              <a:rPr lang="zh-CN" altLang="en-US"/>
              <a:t>（报文交换）</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灯片编号占位符 5">
            <a:extLst>
              <a:ext uri="{FF2B5EF4-FFF2-40B4-BE49-F238E27FC236}">
                <a16:creationId xmlns:a16="http://schemas.microsoft.com/office/drawing/2014/main" id="{2C4E60CF-E39A-480C-8BBF-D49BDD787EFA}"/>
              </a:ext>
            </a:extLst>
          </p:cNvPr>
          <p:cNvSpPr>
            <a:spLocks noGrp="1"/>
          </p:cNvSpPr>
          <p:nvPr>
            <p:ph type="sldNum" sz="quarter" idx="12"/>
          </p:nvPr>
        </p:nvSpPr>
        <p:spPr/>
        <p:txBody>
          <a:bodyPr/>
          <a:lstStyle/>
          <a:p>
            <a:fld id="{4145203E-23B3-4381-9F7E-FD3328B6EFE4}" type="slidenum">
              <a:rPr lang="en-US" altLang="zh-CN"/>
              <a:pPr/>
              <a:t>24</a:t>
            </a:fld>
            <a:endParaRPr lang="en-US" altLang="zh-CN"/>
          </a:p>
        </p:txBody>
      </p:sp>
      <p:sp>
        <p:nvSpPr>
          <p:cNvPr id="233474" name="Rectangle 2">
            <a:extLst>
              <a:ext uri="{FF2B5EF4-FFF2-40B4-BE49-F238E27FC236}">
                <a16:creationId xmlns:a16="http://schemas.microsoft.com/office/drawing/2014/main" id="{B7D6DD28-D900-48DB-90D1-A3BE9E3FFE0C}"/>
              </a:ext>
            </a:extLst>
          </p:cNvPr>
          <p:cNvSpPr>
            <a:spLocks noGrp="1" noChangeArrowheads="1"/>
          </p:cNvSpPr>
          <p:nvPr>
            <p:ph type="title"/>
          </p:nvPr>
        </p:nvSpPr>
        <p:spPr/>
        <p:txBody>
          <a:bodyPr/>
          <a:lstStyle/>
          <a:p>
            <a:r>
              <a:rPr lang="en-US" altLang="zh-CN"/>
              <a:t>Circuit Switching</a:t>
            </a:r>
          </a:p>
        </p:txBody>
      </p:sp>
      <p:sp>
        <p:nvSpPr>
          <p:cNvPr id="233475" name="Rectangle 3">
            <a:extLst>
              <a:ext uri="{FF2B5EF4-FFF2-40B4-BE49-F238E27FC236}">
                <a16:creationId xmlns:a16="http://schemas.microsoft.com/office/drawing/2014/main" id="{5F804AAC-BD8F-4AF1-93D5-144DC91DC1E0}"/>
              </a:ext>
            </a:extLst>
          </p:cNvPr>
          <p:cNvSpPr>
            <a:spLocks noGrp="1" noChangeArrowheads="1"/>
          </p:cNvSpPr>
          <p:nvPr>
            <p:ph type="body" idx="1"/>
          </p:nvPr>
        </p:nvSpPr>
        <p:spPr/>
        <p:txBody>
          <a:bodyPr/>
          <a:lstStyle/>
          <a:p>
            <a:r>
              <a:rPr lang="en-US" altLang="zh-CN"/>
              <a:t>Connection setup</a:t>
            </a:r>
          </a:p>
          <a:p>
            <a:r>
              <a:rPr lang="en-US" altLang="zh-CN"/>
              <a:t>Data transfer</a:t>
            </a:r>
          </a:p>
          <a:p>
            <a:r>
              <a:rPr lang="en-US" altLang="zh-CN"/>
              <a:t>Connection release</a:t>
            </a:r>
          </a:p>
        </p:txBody>
      </p:sp>
      <p:sp>
        <p:nvSpPr>
          <p:cNvPr id="233476" name="AutoShape 4">
            <a:extLst>
              <a:ext uri="{FF2B5EF4-FFF2-40B4-BE49-F238E27FC236}">
                <a16:creationId xmlns:a16="http://schemas.microsoft.com/office/drawing/2014/main" id="{158CF7A2-D6CC-4A5E-8DDF-17743EDEFB6C}"/>
              </a:ext>
            </a:extLst>
          </p:cNvPr>
          <p:cNvSpPr>
            <a:spLocks noChangeArrowheads="1"/>
          </p:cNvSpPr>
          <p:nvPr/>
        </p:nvSpPr>
        <p:spPr bwMode="auto">
          <a:xfrm>
            <a:off x="2054225" y="3646488"/>
            <a:ext cx="5111750" cy="2519362"/>
          </a:xfrm>
          <a:prstGeom prst="cloudCallout">
            <a:avLst>
              <a:gd name="adj1" fmla="val -42824"/>
              <a:gd name="adj2" fmla="val 42500"/>
            </a:avLst>
          </a:prstGeom>
          <a:solidFill>
            <a:schemeClr val="accent1"/>
          </a:solidFill>
          <a:ln w="19050">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buFont typeface="Wingdings" panose="05000000000000000000" pitchFamily="2" charset="2"/>
              <a:buNone/>
            </a:pPr>
            <a:endParaRPr lang="zh-CN" altLang="zh-CN" sz="1800" b="0">
              <a:effectLst>
                <a:outerShdw blurRad="38100" dist="38100" dir="2700000" algn="tl">
                  <a:srgbClr val="000000"/>
                </a:outerShdw>
              </a:effectLst>
              <a:latin typeface="Verdana" panose="020B0604030504040204" pitchFamily="34" charset="0"/>
              <a:ea typeface="Dotum" panose="020B0600000101010101" pitchFamily="34" charset="-127"/>
            </a:endParaRPr>
          </a:p>
        </p:txBody>
      </p:sp>
      <p:sp>
        <p:nvSpPr>
          <p:cNvPr id="233477" name="Oval 5">
            <a:extLst>
              <a:ext uri="{FF2B5EF4-FFF2-40B4-BE49-F238E27FC236}">
                <a16:creationId xmlns:a16="http://schemas.microsoft.com/office/drawing/2014/main" id="{C0CF3AE8-C245-43DB-8801-CEDEEB009BF2}"/>
              </a:ext>
            </a:extLst>
          </p:cNvPr>
          <p:cNvSpPr>
            <a:spLocks noChangeArrowheads="1"/>
          </p:cNvSpPr>
          <p:nvPr/>
        </p:nvSpPr>
        <p:spPr bwMode="auto">
          <a:xfrm>
            <a:off x="2557463" y="4391025"/>
            <a:ext cx="865187" cy="865188"/>
          </a:xfrm>
          <a:prstGeom prst="ellipse">
            <a:avLst/>
          </a:prstGeom>
          <a:noFill/>
          <a:ln w="19050" algn="ctr">
            <a:solidFill>
              <a:schemeClr val="tx1"/>
            </a:solidFill>
            <a:round/>
            <a:headEnd/>
            <a:tailEnd type="none" w="lg" len="lg"/>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3478" name="Oval 6">
            <a:extLst>
              <a:ext uri="{FF2B5EF4-FFF2-40B4-BE49-F238E27FC236}">
                <a16:creationId xmlns:a16="http://schemas.microsoft.com/office/drawing/2014/main" id="{34710CA7-103A-4097-AC8B-0CAEF75C4419}"/>
              </a:ext>
            </a:extLst>
          </p:cNvPr>
          <p:cNvSpPr>
            <a:spLocks noChangeArrowheads="1"/>
          </p:cNvSpPr>
          <p:nvPr/>
        </p:nvSpPr>
        <p:spPr bwMode="auto">
          <a:xfrm>
            <a:off x="2916238" y="4508500"/>
            <a:ext cx="215900" cy="215900"/>
          </a:xfrm>
          <a:prstGeom prst="ellipse">
            <a:avLst/>
          </a:prstGeom>
          <a:solidFill>
            <a:schemeClr val="tx1"/>
          </a:solidFill>
          <a:ln w="1905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3479" name="Oval 7">
            <a:extLst>
              <a:ext uri="{FF2B5EF4-FFF2-40B4-BE49-F238E27FC236}">
                <a16:creationId xmlns:a16="http://schemas.microsoft.com/office/drawing/2014/main" id="{C67EAFEF-F38F-47CF-A531-33A71F707F82}"/>
              </a:ext>
            </a:extLst>
          </p:cNvPr>
          <p:cNvSpPr>
            <a:spLocks noChangeArrowheads="1"/>
          </p:cNvSpPr>
          <p:nvPr/>
        </p:nvSpPr>
        <p:spPr bwMode="auto">
          <a:xfrm>
            <a:off x="2617788" y="4705350"/>
            <a:ext cx="215900" cy="215900"/>
          </a:xfrm>
          <a:prstGeom prst="ellipse">
            <a:avLst/>
          </a:prstGeom>
          <a:solidFill>
            <a:schemeClr val="tx1"/>
          </a:solidFill>
          <a:ln w="1905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3480" name="Oval 8">
            <a:extLst>
              <a:ext uri="{FF2B5EF4-FFF2-40B4-BE49-F238E27FC236}">
                <a16:creationId xmlns:a16="http://schemas.microsoft.com/office/drawing/2014/main" id="{83779C6B-CD08-4B07-BDCE-E29218392384}"/>
              </a:ext>
            </a:extLst>
          </p:cNvPr>
          <p:cNvSpPr>
            <a:spLocks noChangeArrowheads="1"/>
          </p:cNvSpPr>
          <p:nvPr/>
        </p:nvSpPr>
        <p:spPr bwMode="auto">
          <a:xfrm>
            <a:off x="3146425" y="4797425"/>
            <a:ext cx="215900" cy="215900"/>
          </a:xfrm>
          <a:prstGeom prst="ellipse">
            <a:avLst/>
          </a:prstGeom>
          <a:solidFill>
            <a:schemeClr val="tx1"/>
          </a:solidFill>
          <a:ln w="1905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3481" name="Oval 9">
            <a:extLst>
              <a:ext uri="{FF2B5EF4-FFF2-40B4-BE49-F238E27FC236}">
                <a16:creationId xmlns:a16="http://schemas.microsoft.com/office/drawing/2014/main" id="{45A555CD-81A9-4C9A-8983-38A76E1FBE20}"/>
              </a:ext>
            </a:extLst>
          </p:cNvPr>
          <p:cNvSpPr>
            <a:spLocks noChangeArrowheads="1"/>
          </p:cNvSpPr>
          <p:nvPr/>
        </p:nvSpPr>
        <p:spPr bwMode="auto">
          <a:xfrm>
            <a:off x="2884488" y="4984750"/>
            <a:ext cx="215900" cy="215900"/>
          </a:xfrm>
          <a:prstGeom prst="ellipse">
            <a:avLst/>
          </a:prstGeom>
          <a:solidFill>
            <a:schemeClr val="tx1"/>
          </a:solidFill>
          <a:ln w="1905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3482" name="Oval 10">
            <a:extLst>
              <a:ext uri="{FF2B5EF4-FFF2-40B4-BE49-F238E27FC236}">
                <a16:creationId xmlns:a16="http://schemas.microsoft.com/office/drawing/2014/main" id="{8B550CF2-B518-4727-A661-96F546700D4B}"/>
              </a:ext>
            </a:extLst>
          </p:cNvPr>
          <p:cNvSpPr>
            <a:spLocks noChangeArrowheads="1"/>
          </p:cNvSpPr>
          <p:nvPr/>
        </p:nvSpPr>
        <p:spPr bwMode="auto">
          <a:xfrm>
            <a:off x="3959225" y="4411663"/>
            <a:ext cx="865188" cy="865187"/>
          </a:xfrm>
          <a:prstGeom prst="ellipse">
            <a:avLst/>
          </a:prstGeom>
          <a:noFill/>
          <a:ln w="19050" algn="ctr">
            <a:solidFill>
              <a:schemeClr val="tx1"/>
            </a:solidFill>
            <a:round/>
            <a:headEnd/>
            <a:tailEnd type="none" w="lg" len="lg"/>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3483" name="Oval 11">
            <a:extLst>
              <a:ext uri="{FF2B5EF4-FFF2-40B4-BE49-F238E27FC236}">
                <a16:creationId xmlns:a16="http://schemas.microsoft.com/office/drawing/2014/main" id="{3E4091EA-DDFA-47D4-A954-919F20938F21}"/>
              </a:ext>
            </a:extLst>
          </p:cNvPr>
          <p:cNvSpPr>
            <a:spLocks noChangeArrowheads="1"/>
          </p:cNvSpPr>
          <p:nvPr/>
        </p:nvSpPr>
        <p:spPr bwMode="auto">
          <a:xfrm>
            <a:off x="4416425" y="4581525"/>
            <a:ext cx="215900" cy="215900"/>
          </a:xfrm>
          <a:prstGeom prst="ellipse">
            <a:avLst/>
          </a:prstGeom>
          <a:solidFill>
            <a:schemeClr val="tx1"/>
          </a:solidFill>
          <a:ln w="1905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3484" name="Oval 12">
            <a:extLst>
              <a:ext uri="{FF2B5EF4-FFF2-40B4-BE49-F238E27FC236}">
                <a16:creationId xmlns:a16="http://schemas.microsoft.com/office/drawing/2014/main" id="{B127470A-2D63-4951-B50A-0DE87C44F525}"/>
              </a:ext>
            </a:extLst>
          </p:cNvPr>
          <p:cNvSpPr>
            <a:spLocks noChangeArrowheads="1"/>
          </p:cNvSpPr>
          <p:nvPr/>
        </p:nvSpPr>
        <p:spPr bwMode="auto">
          <a:xfrm>
            <a:off x="4019550" y="4797425"/>
            <a:ext cx="215900" cy="215900"/>
          </a:xfrm>
          <a:prstGeom prst="ellipse">
            <a:avLst/>
          </a:prstGeom>
          <a:solidFill>
            <a:schemeClr val="tx1"/>
          </a:solidFill>
          <a:ln w="1905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3485" name="Oval 13">
            <a:extLst>
              <a:ext uri="{FF2B5EF4-FFF2-40B4-BE49-F238E27FC236}">
                <a16:creationId xmlns:a16="http://schemas.microsoft.com/office/drawing/2014/main" id="{BB0C4AC2-79CF-4481-BBB7-64246B0F9820}"/>
              </a:ext>
            </a:extLst>
          </p:cNvPr>
          <p:cNvSpPr>
            <a:spLocks noChangeArrowheads="1"/>
          </p:cNvSpPr>
          <p:nvPr/>
        </p:nvSpPr>
        <p:spPr bwMode="auto">
          <a:xfrm>
            <a:off x="4429125" y="4941888"/>
            <a:ext cx="215900" cy="215900"/>
          </a:xfrm>
          <a:prstGeom prst="ellipse">
            <a:avLst/>
          </a:prstGeom>
          <a:solidFill>
            <a:schemeClr val="tx1"/>
          </a:solidFill>
          <a:ln w="1905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3486" name="Oval 14">
            <a:extLst>
              <a:ext uri="{FF2B5EF4-FFF2-40B4-BE49-F238E27FC236}">
                <a16:creationId xmlns:a16="http://schemas.microsoft.com/office/drawing/2014/main" id="{A065A133-0356-4F93-B215-9CC941AE07F8}"/>
              </a:ext>
            </a:extLst>
          </p:cNvPr>
          <p:cNvSpPr>
            <a:spLocks noChangeArrowheads="1"/>
          </p:cNvSpPr>
          <p:nvPr/>
        </p:nvSpPr>
        <p:spPr bwMode="auto">
          <a:xfrm>
            <a:off x="5294313" y="3787775"/>
            <a:ext cx="865187" cy="865188"/>
          </a:xfrm>
          <a:prstGeom prst="ellipse">
            <a:avLst/>
          </a:prstGeom>
          <a:noFill/>
          <a:ln w="19050" algn="ctr">
            <a:solidFill>
              <a:schemeClr val="tx1"/>
            </a:solidFill>
            <a:round/>
            <a:headEnd/>
            <a:tailEnd type="none" w="lg" len="lg"/>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3487" name="Oval 15">
            <a:extLst>
              <a:ext uri="{FF2B5EF4-FFF2-40B4-BE49-F238E27FC236}">
                <a16:creationId xmlns:a16="http://schemas.microsoft.com/office/drawing/2014/main" id="{67BF8765-1846-4697-8AEA-52EE7A020DC7}"/>
              </a:ext>
            </a:extLst>
          </p:cNvPr>
          <p:cNvSpPr>
            <a:spLocks noChangeArrowheads="1"/>
          </p:cNvSpPr>
          <p:nvPr/>
        </p:nvSpPr>
        <p:spPr bwMode="auto">
          <a:xfrm>
            <a:off x="5751513" y="3898900"/>
            <a:ext cx="215900" cy="215900"/>
          </a:xfrm>
          <a:prstGeom prst="ellipse">
            <a:avLst/>
          </a:prstGeom>
          <a:solidFill>
            <a:schemeClr val="tx1"/>
          </a:solidFill>
          <a:ln w="1905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3488" name="Oval 16">
            <a:extLst>
              <a:ext uri="{FF2B5EF4-FFF2-40B4-BE49-F238E27FC236}">
                <a16:creationId xmlns:a16="http://schemas.microsoft.com/office/drawing/2014/main" id="{188B1AED-C872-4DC4-9FE2-588C1AB09B91}"/>
              </a:ext>
            </a:extLst>
          </p:cNvPr>
          <p:cNvSpPr>
            <a:spLocks noChangeArrowheads="1"/>
          </p:cNvSpPr>
          <p:nvPr/>
        </p:nvSpPr>
        <p:spPr bwMode="auto">
          <a:xfrm>
            <a:off x="5354638" y="4149725"/>
            <a:ext cx="215900" cy="215900"/>
          </a:xfrm>
          <a:prstGeom prst="ellipse">
            <a:avLst/>
          </a:prstGeom>
          <a:solidFill>
            <a:schemeClr val="tx1"/>
          </a:solidFill>
          <a:ln w="1905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3489" name="Oval 17">
            <a:extLst>
              <a:ext uri="{FF2B5EF4-FFF2-40B4-BE49-F238E27FC236}">
                <a16:creationId xmlns:a16="http://schemas.microsoft.com/office/drawing/2014/main" id="{3AD47D91-4A38-4366-B9F6-E57A9B603EF3}"/>
              </a:ext>
            </a:extLst>
          </p:cNvPr>
          <p:cNvSpPr>
            <a:spLocks noChangeArrowheads="1"/>
          </p:cNvSpPr>
          <p:nvPr/>
        </p:nvSpPr>
        <p:spPr bwMode="auto">
          <a:xfrm>
            <a:off x="5764213" y="4318000"/>
            <a:ext cx="215900" cy="215900"/>
          </a:xfrm>
          <a:prstGeom prst="ellipse">
            <a:avLst/>
          </a:prstGeom>
          <a:solidFill>
            <a:schemeClr val="tx1"/>
          </a:solidFill>
          <a:ln w="1905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3490" name="Oval 18">
            <a:extLst>
              <a:ext uri="{FF2B5EF4-FFF2-40B4-BE49-F238E27FC236}">
                <a16:creationId xmlns:a16="http://schemas.microsoft.com/office/drawing/2014/main" id="{D656B19B-FC94-4DEF-8930-C195A4F44C3B}"/>
              </a:ext>
            </a:extLst>
          </p:cNvPr>
          <p:cNvSpPr>
            <a:spLocks noChangeArrowheads="1"/>
          </p:cNvSpPr>
          <p:nvPr/>
        </p:nvSpPr>
        <p:spPr bwMode="auto">
          <a:xfrm>
            <a:off x="5294313" y="4941888"/>
            <a:ext cx="865187" cy="865187"/>
          </a:xfrm>
          <a:prstGeom prst="ellipse">
            <a:avLst/>
          </a:prstGeom>
          <a:noFill/>
          <a:ln w="19050" algn="ctr">
            <a:solidFill>
              <a:schemeClr val="tx1"/>
            </a:solidFill>
            <a:round/>
            <a:headEnd/>
            <a:tailEnd type="none" w="lg" len="lg"/>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3491" name="Oval 19">
            <a:extLst>
              <a:ext uri="{FF2B5EF4-FFF2-40B4-BE49-F238E27FC236}">
                <a16:creationId xmlns:a16="http://schemas.microsoft.com/office/drawing/2014/main" id="{2C1DE473-60ED-4BC7-930B-9144CFE176E8}"/>
              </a:ext>
            </a:extLst>
          </p:cNvPr>
          <p:cNvSpPr>
            <a:spLocks noChangeArrowheads="1"/>
          </p:cNvSpPr>
          <p:nvPr/>
        </p:nvSpPr>
        <p:spPr bwMode="auto">
          <a:xfrm>
            <a:off x="5751513" y="5053013"/>
            <a:ext cx="215900" cy="215900"/>
          </a:xfrm>
          <a:prstGeom prst="ellipse">
            <a:avLst/>
          </a:prstGeom>
          <a:solidFill>
            <a:schemeClr val="tx1"/>
          </a:solidFill>
          <a:ln w="1905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3492" name="Oval 20">
            <a:extLst>
              <a:ext uri="{FF2B5EF4-FFF2-40B4-BE49-F238E27FC236}">
                <a16:creationId xmlns:a16="http://schemas.microsoft.com/office/drawing/2014/main" id="{E84FD8DD-ABD3-4FA3-917C-43C0003CCA16}"/>
              </a:ext>
            </a:extLst>
          </p:cNvPr>
          <p:cNvSpPr>
            <a:spLocks noChangeArrowheads="1"/>
          </p:cNvSpPr>
          <p:nvPr/>
        </p:nvSpPr>
        <p:spPr bwMode="auto">
          <a:xfrm>
            <a:off x="5354638" y="5256213"/>
            <a:ext cx="215900" cy="215900"/>
          </a:xfrm>
          <a:prstGeom prst="ellipse">
            <a:avLst/>
          </a:prstGeom>
          <a:solidFill>
            <a:schemeClr val="tx1"/>
          </a:solidFill>
          <a:ln w="1905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3493" name="Oval 21">
            <a:extLst>
              <a:ext uri="{FF2B5EF4-FFF2-40B4-BE49-F238E27FC236}">
                <a16:creationId xmlns:a16="http://schemas.microsoft.com/office/drawing/2014/main" id="{8458A5E3-CE85-45E4-9199-85CF6D13E9F7}"/>
              </a:ext>
            </a:extLst>
          </p:cNvPr>
          <p:cNvSpPr>
            <a:spLocks noChangeArrowheads="1"/>
          </p:cNvSpPr>
          <p:nvPr/>
        </p:nvSpPr>
        <p:spPr bwMode="auto">
          <a:xfrm>
            <a:off x="5764213" y="5472113"/>
            <a:ext cx="215900" cy="215900"/>
          </a:xfrm>
          <a:prstGeom prst="ellipse">
            <a:avLst/>
          </a:prstGeom>
          <a:solidFill>
            <a:schemeClr val="tx1"/>
          </a:solidFill>
          <a:ln w="1905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cxnSp>
        <p:nvCxnSpPr>
          <p:cNvPr id="233494" name="AutoShape 22">
            <a:extLst>
              <a:ext uri="{FF2B5EF4-FFF2-40B4-BE49-F238E27FC236}">
                <a16:creationId xmlns:a16="http://schemas.microsoft.com/office/drawing/2014/main" id="{62B1964B-B01C-47ED-B8AB-48EA749C0EDA}"/>
              </a:ext>
            </a:extLst>
          </p:cNvPr>
          <p:cNvCxnSpPr>
            <a:cxnSpLocks noChangeShapeType="1"/>
            <a:stCxn id="233480" idx="6"/>
            <a:endCxn id="233484" idx="2"/>
          </p:cNvCxnSpPr>
          <p:nvPr/>
        </p:nvCxnSpPr>
        <p:spPr bwMode="auto">
          <a:xfrm>
            <a:off x="3371850" y="4905375"/>
            <a:ext cx="638175" cy="0"/>
          </a:xfrm>
          <a:prstGeom prst="straightConnector1">
            <a:avLst/>
          </a:prstGeom>
          <a:noFill/>
          <a:ln w="1524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495" name="AutoShape 23">
            <a:extLst>
              <a:ext uri="{FF2B5EF4-FFF2-40B4-BE49-F238E27FC236}">
                <a16:creationId xmlns:a16="http://schemas.microsoft.com/office/drawing/2014/main" id="{FC293200-8B66-407C-A97B-61F361D25D96}"/>
              </a:ext>
            </a:extLst>
          </p:cNvPr>
          <p:cNvCxnSpPr>
            <a:cxnSpLocks noChangeShapeType="1"/>
            <a:stCxn id="233483" idx="6"/>
            <a:endCxn id="233488" idx="3"/>
          </p:cNvCxnSpPr>
          <p:nvPr/>
        </p:nvCxnSpPr>
        <p:spPr bwMode="auto">
          <a:xfrm flipV="1">
            <a:off x="4641850" y="4343400"/>
            <a:ext cx="744538" cy="346075"/>
          </a:xfrm>
          <a:prstGeom prst="straightConnector1">
            <a:avLst/>
          </a:prstGeom>
          <a:noFill/>
          <a:ln w="1524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496" name="AutoShape 24">
            <a:extLst>
              <a:ext uri="{FF2B5EF4-FFF2-40B4-BE49-F238E27FC236}">
                <a16:creationId xmlns:a16="http://schemas.microsoft.com/office/drawing/2014/main" id="{CD58F80E-4C63-4988-A5AD-7AF44B9FE93A}"/>
              </a:ext>
            </a:extLst>
          </p:cNvPr>
          <p:cNvCxnSpPr>
            <a:cxnSpLocks noChangeShapeType="1"/>
            <a:stCxn id="233485" idx="6"/>
            <a:endCxn id="233492" idx="2"/>
          </p:cNvCxnSpPr>
          <p:nvPr/>
        </p:nvCxnSpPr>
        <p:spPr bwMode="auto">
          <a:xfrm>
            <a:off x="4654550" y="5049838"/>
            <a:ext cx="690563" cy="314325"/>
          </a:xfrm>
          <a:prstGeom prst="straightConnector1">
            <a:avLst/>
          </a:prstGeom>
          <a:noFill/>
          <a:ln w="1524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497" name="AutoShape 25">
            <a:extLst>
              <a:ext uri="{FF2B5EF4-FFF2-40B4-BE49-F238E27FC236}">
                <a16:creationId xmlns:a16="http://schemas.microsoft.com/office/drawing/2014/main" id="{794ACC73-4193-47F5-A60F-B236C53D8B01}"/>
              </a:ext>
            </a:extLst>
          </p:cNvPr>
          <p:cNvCxnSpPr>
            <a:cxnSpLocks noChangeShapeType="1"/>
            <a:stCxn id="233487" idx="6"/>
            <a:endCxn id="233504" idx="4"/>
          </p:cNvCxnSpPr>
          <p:nvPr/>
        </p:nvCxnSpPr>
        <p:spPr bwMode="auto">
          <a:xfrm flipV="1">
            <a:off x="5976938" y="3716338"/>
            <a:ext cx="1541462" cy="290512"/>
          </a:xfrm>
          <a:prstGeom prst="straightConnector1">
            <a:avLst/>
          </a:prstGeom>
          <a:noFill/>
          <a:ln w="1905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498" name="AutoShape 26">
            <a:extLst>
              <a:ext uri="{FF2B5EF4-FFF2-40B4-BE49-F238E27FC236}">
                <a16:creationId xmlns:a16="http://schemas.microsoft.com/office/drawing/2014/main" id="{27414510-CB25-4BD6-98C2-0EDA852892D1}"/>
              </a:ext>
            </a:extLst>
          </p:cNvPr>
          <p:cNvCxnSpPr>
            <a:cxnSpLocks noChangeShapeType="1"/>
            <a:stCxn id="233489" idx="6"/>
            <a:endCxn id="233505" idx="4"/>
          </p:cNvCxnSpPr>
          <p:nvPr/>
        </p:nvCxnSpPr>
        <p:spPr bwMode="auto">
          <a:xfrm>
            <a:off x="5989638" y="4425950"/>
            <a:ext cx="1528762" cy="11113"/>
          </a:xfrm>
          <a:prstGeom prst="straightConnector1">
            <a:avLst/>
          </a:prstGeom>
          <a:noFill/>
          <a:ln w="1905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499" name="AutoShape 27">
            <a:extLst>
              <a:ext uri="{FF2B5EF4-FFF2-40B4-BE49-F238E27FC236}">
                <a16:creationId xmlns:a16="http://schemas.microsoft.com/office/drawing/2014/main" id="{54611D2F-5CA3-48E1-B070-301D38721B09}"/>
              </a:ext>
            </a:extLst>
          </p:cNvPr>
          <p:cNvCxnSpPr>
            <a:cxnSpLocks noChangeShapeType="1"/>
            <a:stCxn id="233491" idx="6"/>
            <a:endCxn id="233506" idx="4"/>
          </p:cNvCxnSpPr>
          <p:nvPr/>
        </p:nvCxnSpPr>
        <p:spPr bwMode="auto">
          <a:xfrm flipV="1">
            <a:off x="5976938" y="5157788"/>
            <a:ext cx="1541462" cy="3175"/>
          </a:xfrm>
          <a:prstGeom prst="straightConnector1">
            <a:avLst/>
          </a:prstGeom>
          <a:noFill/>
          <a:ln w="1905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00" name="AutoShape 28">
            <a:extLst>
              <a:ext uri="{FF2B5EF4-FFF2-40B4-BE49-F238E27FC236}">
                <a16:creationId xmlns:a16="http://schemas.microsoft.com/office/drawing/2014/main" id="{034E3DCE-C293-451B-AB0A-6975C417186C}"/>
              </a:ext>
            </a:extLst>
          </p:cNvPr>
          <p:cNvCxnSpPr>
            <a:cxnSpLocks noChangeShapeType="1"/>
            <a:stCxn id="233493" idx="6"/>
            <a:endCxn id="233507" idx="4"/>
          </p:cNvCxnSpPr>
          <p:nvPr/>
        </p:nvCxnSpPr>
        <p:spPr bwMode="auto">
          <a:xfrm>
            <a:off x="5989638" y="5580063"/>
            <a:ext cx="1528762" cy="339725"/>
          </a:xfrm>
          <a:prstGeom prst="straightConnector1">
            <a:avLst/>
          </a:prstGeom>
          <a:noFill/>
          <a:ln w="1905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01" name="AutoShape 29">
            <a:extLst>
              <a:ext uri="{FF2B5EF4-FFF2-40B4-BE49-F238E27FC236}">
                <a16:creationId xmlns:a16="http://schemas.microsoft.com/office/drawing/2014/main" id="{93BE72C2-AF15-43A4-9956-355E63A5587A}"/>
              </a:ext>
            </a:extLst>
          </p:cNvPr>
          <p:cNvCxnSpPr>
            <a:cxnSpLocks noChangeShapeType="1"/>
            <a:stCxn id="233526" idx="5"/>
            <a:endCxn id="233478" idx="2"/>
          </p:cNvCxnSpPr>
          <p:nvPr/>
        </p:nvCxnSpPr>
        <p:spPr bwMode="auto">
          <a:xfrm>
            <a:off x="1481138" y="3975100"/>
            <a:ext cx="1425575" cy="641350"/>
          </a:xfrm>
          <a:prstGeom prst="straightConnector1">
            <a:avLst/>
          </a:prstGeom>
          <a:noFill/>
          <a:ln w="1905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02" name="AutoShape 30">
            <a:extLst>
              <a:ext uri="{FF2B5EF4-FFF2-40B4-BE49-F238E27FC236}">
                <a16:creationId xmlns:a16="http://schemas.microsoft.com/office/drawing/2014/main" id="{48B4D180-90DC-4A68-85DD-7BC33B5C3CB6}"/>
              </a:ext>
            </a:extLst>
          </p:cNvPr>
          <p:cNvCxnSpPr>
            <a:cxnSpLocks noChangeShapeType="1"/>
            <a:stCxn id="233508" idx="5"/>
            <a:endCxn id="233479" idx="2"/>
          </p:cNvCxnSpPr>
          <p:nvPr/>
        </p:nvCxnSpPr>
        <p:spPr bwMode="auto">
          <a:xfrm>
            <a:off x="1481138" y="4797425"/>
            <a:ext cx="1127125" cy="15875"/>
          </a:xfrm>
          <a:prstGeom prst="straightConnector1">
            <a:avLst/>
          </a:prstGeom>
          <a:noFill/>
          <a:ln w="1905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03" name="AutoShape 31">
            <a:extLst>
              <a:ext uri="{FF2B5EF4-FFF2-40B4-BE49-F238E27FC236}">
                <a16:creationId xmlns:a16="http://schemas.microsoft.com/office/drawing/2014/main" id="{48C1EDFD-2025-40E6-82FB-997E98390843}"/>
              </a:ext>
            </a:extLst>
          </p:cNvPr>
          <p:cNvCxnSpPr>
            <a:cxnSpLocks noChangeShapeType="1"/>
            <a:stCxn id="233509" idx="5"/>
            <a:endCxn id="233481" idx="2"/>
          </p:cNvCxnSpPr>
          <p:nvPr/>
        </p:nvCxnSpPr>
        <p:spPr bwMode="auto">
          <a:xfrm flipV="1">
            <a:off x="1481138" y="5092700"/>
            <a:ext cx="1393825" cy="611188"/>
          </a:xfrm>
          <a:prstGeom prst="straightConnector1">
            <a:avLst/>
          </a:prstGeom>
          <a:noFill/>
          <a:ln w="1905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3504" name="computr2">
            <a:extLst>
              <a:ext uri="{FF2B5EF4-FFF2-40B4-BE49-F238E27FC236}">
                <a16:creationId xmlns:a16="http://schemas.microsoft.com/office/drawing/2014/main" id="{A8853B8C-EF27-4874-818F-70B39B935E8C}"/>
              </a:ext>
            </a:extLst>
          </p:cNvPr>
          <p:cNvSpPr>
            <a:spLocks noChangeAspect="1" noEditPoints="1" noChangeArrowheads="1"/>
          </p:cNvSpPr>
          <p:nvPr/>
        </p:nvSpPr>
        <p:spPr bwMode="auto">
          <a:xfrm>
            <a:off x="7380288" y="3429000"/>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233505" name="computr2">
            <a:extLst>
              <a:ext uri="{FF2B5EF4-FFF2-40B4-BE49-F238E27FC236}">
                <a16:creationId xmlns:a16="http://schemas.microsoft.com/office/drawing/2014/main" id="{3A59D50F-C810-4364-9281-FE0730FAAF26}"/>
              </a:ext>
            </a:extLst>
          </p:cNvPr>
          <p:cNvSpPr>
            <a:spLocks noChangeAspect="1" noEditPoints="1" noChangeArrowheads="1"/>
          </p:cNvSpPr>
          <p:nvPr/>
        </p:nvSpPr>
        <p:spPr bwMode="auto">
          <a:xfrm>
            <a:off x="7380288" y="4149725"/>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233506" name="computr2">
            <a:extLst>
              <a:ext uri="{FF2B5EF4-FFF2-40B4-BE49-F238E27FC236}">
                <a16:creationId xmlns:a16="http://schemas.microsoft.com/office/drawing/2014/main" id="{08EE5468-92AD-4F3A-A24E-581A3D271E84}"/>
              </a:ext>
            </a:extLst>
          </p:cNvPr>
          <p:cNvSpPr>
            <a:spLocks noChangeAspect="1" noEditPoints="1" noChangeArrowheads="1"/>
          </p:cNvSpPr>
          <p:nvPr/>
        </p:nvSpPr>
        <p:spPr bwMode="auto">
          <a:xfrm>
            <a:off x="7380288" y="4870450"/>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233507" name="computr2">
            <a:extLst>
              <a:ext uri="{FF2B5EF4-FFF2-40B4-BE49-F238E27FC236}">
                <a16:creationId xmlns:a16="http://schemas.microsoft.com/office/drawing/2014/main" id="{82848A91-FCC1-4B22-AB47-8C50A5C40944}"/>
              </a:ext>
            </a:extLst>
          </p:cNvPr>
          <p:cNvSpPr>
            <a:spLocks noChangeAspect="1" noEditPoints="1" noChangeArrowheads="1"/>
          </p:cNvSpPr>
          <p:nvPr/>
        </p:nvSpPr>
        <p:spPr bwMode="auto">
          <a:xfrm>
            <a:off x="7380288" y="5632450"/>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233508" name="computr2">
            <a:extLst>
              <a:ext uri="{FF2B5EF4-FFF2-40B4-BE49-F238E27FC236}">
                <a16:creationId xmlns:a16="http://schemas.microsoft.com/office/drawing/2014/main" id="{65C8DF18-6BAA-4A6A-A2F4-27B7978168EB}"/>
              </a:ext>
            </a:extLst>
          </p:cNvPr>
          <p:cNvSpPr>
            <a:spLocks noChangeAspect="1" noEditPoints="1" noChangeArrowheads="1"/>
          </p:cNvSpPr>
          <p:nvPr/>
        </p:nvSpPr>
        <p:spPr bwMode="auto">
          <a:xfrm>
            <a:off x="920750" y="4510088"/>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233509" name="computr2">
            <a:extLst>
              <a:ext uri="{FF2B5EF4-FFF2-40B4-BE49-F238E27FC236}">
                <a16:creationId xmlns:a16="http://schemas.microsoft.com/office/drawing/2014/main" id="{16063249-09F7-4E6A-9E05-099D0DF38775}"/>
              </a:ext>
            </a:extLst>
          </p:cNvPr>
          <p:cNvSpPr>
            <a:spLocks noChangeAspect="1" noEditPoints="1" noChangeArrowheads="1"/>
          </p:cNvSpPr>
          <p:nvPr/>
        </p:nvSpPr>
        <p:spPr bwMode="auto">
          <a:xfrm>
            <a:off x="920750" y="5416550"/>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grpSp>
        <p:nvGrpSpPr>
          <p:cNvPr id="233510" name="Group 38">
            <a:extLst>
              <a:ext uri="{FF2B5EF4-FFF2-40B4-BE49-F238E27FC236}">
                <a16:creationId xmlns:a16="http://schemas.microsoft.com/office/drawing/2014/main" id="{4078F2F1-E83C-4990-80B1-F54F1DB6A940}"/>
              </a:ext>
            </a:extLst>
          </p:cNvPr>
          <p:cNvGrpSpPr>
            <a:grpSpLocks/>
          </p:cNvGrpSpPr>
          <p:nvPr/>
        </p:nvGrpSpPr>
        <p:grpSpPr bwMode="auto">
          <a:xfrm>
            <a:off x="1411288" y="3716338"/>
            <a:ext cx="6129337" cy="1150937"/>
            <a:chOff x="979" y="1506"/>
            <a:chExt cx="3861" cy="725"/>
          </a:xfrm>
        </p:grpSpPr>
        <p:cxnSp>
          <p:nvCxnSpPr>
            <p:cNvPr id="233511" name="AutoShape 39">
              <a:extLst>
                <a:ext uri="{FF2B5EF4-FFF2-40B4-BE49-F238E27FC236}">
                  <a16:creationId xmlns:a16="http://schemas.microsoft.com/office/drawing/2014/main" id="{FF7FCADB-12F8-421D-9218-B03CAF1AA97B}"/>
                </a:ext>
              </a:extLst>
            </p:cNvPr>
            <p:cNvCxnSpPr>
              <a:cxnSpLocks noChangeShapeType="1"/>
            </p:cNvCxnSpPr>
            <p:nvPr/>
          </p:nvCxnSpPr>
          <p:spPr bwMode="auto">
            <a:xfrm flipV="1">
              <a:off x="3014" y="1835"/>
              <a:ext cx="591" cy="265"/>
            </a:xfrm>
            <a:prstGeom prst="straightConnector1">
              <a:avLst/>
            </a:prstGeom>
            <a:noFill/>
            <a:ln w="476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12" name="AutoShape 40">
              <a:extLst>
                <a:ext uri="{FF2B5EF4-FFF2-40B4-BE49-F238E27FC236}">
                  <a16:creationId xmlns:a16="http://schemas.microsoft.com/office/drawing/2014/main" id="{D785FAEC-E034-40B2-8743-A65E4D416567}"/>
                </a:ext>
              </a:extLst>
            </p:cNvPr>
            <p:cNvCxnSpPr>
              <a:cxnSpLocks noChangeShapeType="1"/>
            </p:cNvCxnSpPr>
            <p:nvPr/>
          </p:nvCxnSpPr>
          <p:spPr bwMode="auto">
            <a:xfrm>
              <a:off x="979" y="1661"/>
              <a:ext cx="914" cy="393"/>
            </a:xfrm>
            <a:prstGeom prst="straightConnector1">
              <a:avLst/>
            </a:prstGeom>
            <a:noFill/>
            <a:ln w="476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13" name="AutoShape 41">
              <a:extLst>
                <a:ext uri="{FF2B5EF4-FFF2-40B4-BE49-F238E27FC236}">
                  <a16:creationId xmlns:a16="http://schemas.microsoft.com/office/drawing/2014/main" id="{6A9D716D-1F97-4217-88EB-3E22823D2868}"/>
                </a:ext>
              </a:extLst>
            </p:cNvPr>
            <p:cNvCxnSpPr>
              <a:cxnSpLocks noChangeShapeType="1"/>
            </p:cNvCxnSpPr>
            <p:nvPr/>
          </p:nvCxnSpPr>
          <p:spPr bwMode="auto">
            <a:xfrm>
              <a:off x="1893" y="2054"/>
              <a:ext cx="321" cy="177"/>
            </a:xfrm>
            <a:prstGeom prst="straightConnector1">
              <a:avLst/>
            </a:prstGeom>
            <a:noFill/>
            <a:ln w="476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14" name="AutoShape 42">
              <a:extLst>
                <a:ext uri="{FF2B5EF4-FFF2-40B4-BE49-F238E27FC236}">
                  <a16:creationId xmlns:a16="http://schemas.microsoft.com/office/drawing/2014/main" id="{8A9E571F-8B14-49FE-BEB3-60CB63930445}"/>
                </a:ext>
              </a:extLst>
            </p:cNvPr>
            <p:cNvCxnSpPr>
              <a:cxnSpLocks noChangeShapeType="1"/>
            </p:cNvCxnSpPr>
            <p:nvPr/>
          </p:nvCxnSpPr>
          <p:spPr bwMode="auto">
            <a:xfrm flipV="1">
              <a:off x="2214" y="2228"/>
              <a:ext cx="402" cy="3"/>
            </a:xfrm>
            <a:prstGeom prst="straightConnector1">
              <a:avLst/>
            </a:prstGeom>
            <a:noFill/>
            <a:ln w="476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15" name="AutoShape 43">
              <a:extLst>
                <a:ext uri="{FF2B5EF4-FFF2-40B4-BE49-F238E27FC236}">
                  <a16:creationId xmlns:a16="http://schemas.microsoft.com/office/drawing/2014/main" id="{414B061A-157E-48DD-A41E-82EA727DB684}"/>
                </a:ext>
              </a:extLst>
            </p:cNvPr>
            <p:cNvCxnSpPr>
              <a:cxnSpLocks noChangeShapeType="1"/>
            </p:cNvCxnSpPr>
            <p:nvPr/>
          </p:nvCxnSpPr>
          <p:spPr bwMode="auto">
            <a:xfrm flipV="1">
              <a:off x="2616" y="2100"/>
              <a:ext cx="398" cy="128"/>
            </a:xfrm>
            <a:prstGeom prst="straightConnector1">
              <a:avLst/>
            </a:prstGeom>
            <a:noFill/>
            <a:ln w="476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16" name="AutoShape 44">
              <a:extLst>
                <a:ext uri="{FF2B5EF4-FFF2-40B4-BE49-F238E27FC236}">
                  <a16:creationId xmlns:a16="http://schemas.microsoft.com/office/drawing/2014/main" id="{60F5D515-FDF1-4769-A2DC-C8CC6E487B28}"/>
                </a:ext>
              </a:extLst>
            </p:cNvPr>
            <p:cNvCxnSpPr>
              <a:cxnSpLocks noChangeShapeType="1"/>
            </p:cNvCxnSpPr>
            <p:nvPr/>
          </p:nvCxnSpPr>
          <p:spPr bwMode="auto">
            <a:xfrm flipV="1">
              <a:off x="3605" y="1707"/>
              <a:ext cx="250" cy="128"/>
            </a:xfrm>
            <a:prstGeom prst="straightConnector1">
              <a:avLst/>
            </a:prstGeom>
            <a:noFill/>
            <a:ln w="476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17" name="AutoShape 45">
              <a:extLst>
                <a:ext uri="{FF2B5EF4-FFF2-40B4-BE49-F238E27FC236}">
                  <a16:creationId xmlns:a16="http://schemas.microsoft.com/office/drawing/2014/main" id="{32842315-8205-4DAD-B09A-9F63AEBEAC72}"/>
                </a:ext>
              </a:extLst>
            </p:cNvPr>
            <p:cNvCxnSpPr>
              <a:cxnSpLocks noChangeShapeType="1"/>
            </p:cNvCxnSpPr>
            <p:nvPr/>
          </p:nvCxnSpPr>
          <p:spPr bwMode="auto">
            <a:xfrm flipV="1">
              <a:off x="3855" y="1506"/>
              <a:ext cx="985" cy="201"/>
            </a:xfrm>
            <a:prstGeom prst="straightConnector1">
              <a:avLst/>
            </a:prstGeom>
            <a:noFill/>
            <a:ln w="476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3518" name="Group 46">
            <a:extLst>
              <a:ext uri="{FF2B5EF4-FFF2-40B4-BE49-F238E27FC236}">
                <a16:creationId xmlns:a16="http://schemas.microsoft.com/office/drawing/2014/main" id="{A40B0500-AEF4-4075-8447-D5716080C815}"/>
              </a:ext>
            </a:extLst>
          </p:cNvPr>
          <p:cNvGrpSpPr>
            <a:grpSpLocks/>
          </p:cNvGrpSpPr>
          <p:nvPr/>
        </p:nvGrpSpPr>
        <p:grpSpPr bwMode="auto">
          <a:xfrm>
            <a:off x="1411288" y="4941888"/>
            <a:ext cx="6129337" cy="784225"/>
            <a:chOff x="979" y="2282"/>
            <a:chExt cx="3861" cy="494"/>
          </a:xfrm>
        </p:grpSpPr>
        <p:cxnSp>
          <p:nvCxnSpPr>
            <p:cNvPr id="233519" name="AutoShape 47">
              <a:extLst>
                <a:ext uri="{FF2B5EF4-FFF2-40B4-BE49-F238E27FC236}">
                  <a16:creationId xmlns:a16="http://schemas.microsoft.com/office/drawing/2014/main" id="{ED4CEA1D-598D-448A-8077-28DB2DE1DCD5}"/>
                </a:ext>
              </a:extLst>
            </p:cNvPr>
            <p:cNvCxnSpPr>
              <a:cxnSpLocks noChangeShapeType="1"/>
            </p:cNvCxnSpPr>
            <p:nvPr/>
          </p:nvCxnSpPr>
          <p:spPr bwMode="auto">
            <a:xfrm flipV="1">
              <a:off x="979" y="2391"/>
              <a:ext cx="922" cy="385"/>
            </a:xfrm>
            <a:prstGeom prst="straightConnector1">
              <a:avLst/>
            </a:prstGeom>
            <a:noFill/>
            <a:ln w="476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20" name="AutoShape 48">
              <a:extLst>
                <a:ext uri="{FF2B5EF4-FFF2-40B4-BE49-F238E27FC236}">
                  <a16:creationId xmlns:a16="http://schemas.microsoft.com/office/drawing/2014/main" id="{42EBBB90-5FCC-407C-BE75-6BB510204D6D}"/>
                </a:ext>
              </a:extLst>
            </p:cNvPr>
            <p:cNvCxnSpPr>
              <a:cxnSpLocks noChangeShapeType="1"/>
            </p:cNvCxnSpPr>
            <p:nvPr/>
          </p:nvCxnSpPr>
          <p:spPr bwMode="auto">
            <a:xfrm flipV="1">
              <a:off x="1901" y="2285"/>
              <a:ext cx="287" cy="106"/>
            </a:xfrm>
            <a:prstGeom prst="straightConnector1">
              <a:avLst/>
            </a:prstGeom>
            <a:noFill/>
            <a:ln w="476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21" name="AutoShape 49">
              <a:extLst>
                <a:ext uri="{FF2B5EF4-FFF2-40B4-BE49-F238E27FC236}">
                  <a16:creationId xmlns:a16="http://schemas.microsoft.com/office/drawing/2014/main" id="{FB93119E-280A-4DC4-9A5C-F77C496D33E2}"/>
                </a:ext>
              </a:extLst>
            </p:cNvPr>
            <p:cNvCxnSpPr>
              <a:cxnSpLocks noChangeShapeType="1"/>
            </p:cNvCxnSpPr>
            <p:nvPr/>
          </p:nvCxnSpPr>
          <p:spPr bwMode="auto">
            <a:xfrm flipV="1">
              <a:off x="2188" y="2282"/>
              <a:ext cx="454" cy="3"/>
            </a:xfrm>
            <a:prstGeom prst="straightConnector1">
              <a:avLst/>
            </a:prstGeom>
            <a:noFill/>
            <a:ln w="476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22" name="AutoShape 50">
              <a:extLst>
                <a:ext uri="{FF2B5EF4-FFF2-40B4-BE49-F238E27FC236}">
                  <a16:creationId xmlns:a16="http://schemas.microsoft.com/office/drawing/2014/main" id="{0B2B4A30-D145-452E-B0AB-33BA364214BB}"/>
                </a:ext>
              </a:extLst>
            </p:cNvPr>
            <p:cNvCxnSpPr>
              <a:cxnSpLocks noChangeShapeType="1"/>
            </p:cNvCxnSpPr>
            <p:nvPr/>
          </p:nvCxnSpPr>
          <p:spPr bwMode="auto">
            <a:xfrm>
              <a:off x="2642" y="2282"/>
              <a:ext cx="380" cy="82"/>
            </a:xfrm>
            <a:prstGeom prst="straightConnector1">
              <a:avLst/>
            </a:prstGeom>
            <a:noFill/>
            <a:ln w="476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23" name="AutoShape 51">
              <a:extLst>
                <a:ext uri="{FF2B5EF4-FFF2-40B4-BE49-F238E27FC236}">
                  <a16:creationId xmlns:a16="http://schemas.microsoft.com/office/drawing/2014/main" id="{C69B0800-79DA-4A56-B1FB-3F1C06038508}"/>
                </a:ext>
              </a:extLst>
            </p:cNvPr>
            <p:cNvCxnSpPr>
              <a:cxnSpLocks noChangeShapeType="1"/>
              <a:endCxn id="233491" idx="6"/>
            </p:cNvCxnSpPr>
            <p:nvPr/>
          </p:nvCxnSpPr>
          <p:spPr bwMode="auto">
            <a:xfrm flipV="1">
              <a:off x="3457" y="2434"/>
              <a:ext cx="398" cy="128"/>
            </a:xfrm>
            <a:prstGeom prst="straightConnector1">
              <a:avLst/>
            </a:prstGeom>
            <a:noFill/>
            <a:ln w="476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24" name="AutoShape 52">
              <a:extLst>
                <a:ext uri="{FF2B5EF4-FFF2-40B4-BE49-F238E27FC236}">
                  <a16:creationId xmlns:a16="http://schemas.microsoft.com/office/drawing/2014/main" id="{7D6A6313-0A7A-4F4A-8C2E-0C7A962AAAA6}"/>
                </a:ext>
              </a:extLst>
            </p:cNvPr>
            <p:cNvCxnSpPr>
              <a:cxnSpLocks noChangeShapeType="1"/>
              <a:stCxn id="233491" idx="6"/>
              <a:endCxn id="233506" idx="4"/>
            </p:cNvCxnSpPr>
            <p:nvPr/>
          </p:nvCxnSpPr>
          <p:spPr bwMode="auto">
            <a:xfrm flipV="1">
              <a:off x="3855" y="2432"/>
              <a:ext cx="985" cy="2"/>
            </a:xfrm>
            <a:prstGeom prst="straightConnector1">
              <a:avLst/>
            </a:prstGeom>
            <a:noFill/>
            <a:ln w="476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25" name="AutoShape 53">
              <a:extLst>
                <a:ext uri="{FF2B5EF4-FFF2-40B4-BE49-F238E27FC236}">
                  <a16:creationId xmlns:a16="http://schemas.microsoft.com/office/drawing/2014/main" id="{D215F4E0-2508-4F43-899B-4D0D13603CF3}"/>
                </a:ext>
              </a:extLst>
            </p:cNvPr>
            <p:cNvCxnSpPr>
              <a:cxnSpLocks noChangeShapeType="1"/>
              <a:stCxn id="233485" idx="6"/>
              <a:endCxn id="233492" idx="2"/>
            </p:cNvCxnSpPr>
            <p:nvPr/>
          </p:nvCxnSpPr>
          <p:spPr bwMode="auto">
            <a:xfrm>
              <a:off x="3022" y="2364"/>
              <a:ext cx="435" cy="198"/>
            </a:xfrm>
            <a:prstGeom prst="straightConnector1">
              <a:avLst/>
            </a:prstGeom>
            <a:noFill/>
            <a:ln w="476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33526" name="computr2">
            <a:extLst>
              <a:ext uri="{FF2B5EF4-FFF2-40B4-BE49-F238E27FC236}">
                <a16:creationId xmlns:a16="http://schemas.microsoft.com/office/drawing/2014/main" id="{C0C67499-4208-4A1E-992A-F8E7B95FB502}"/>
              </a:ext>
            </a:extLst>
          </p:cNvPr>
          <p:cNvSpPr>
            <a:spLocks noChangeAspect="1" noEditPoints="1" noChangeArrowheads="1"/>
          </p:cNvSpPr>
          <p:nvPr/>
        </p:nvSpPr>
        <p:spPr bwMode="auto">
          <a:xfrm>
            <a:off x="920750" y="3687763"/>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cxnSp>
        <p:nvCxnSpPr>
          <p:cNvPr id="233527" name="AutoShape 55">
            <a:extLst>
              <a:ext uri="{FF2B5EF4-FFF2-40B4-BE49-F238E27FC236}">
                <a16:creationId xmlns:a16="http://schemas.microsoft.com/office/drawing/2014/main" id="{B232FAA0-5440-4800-BB8A-103E21AE0D41}"/>
              </a:ext>
            </a:extLst>
          </p:cNvPr>
          <p:cNvCxnSpPr>
            <a:cxnSpLocks noChangeShapeType="1"/>
          </p:cNvCxnSpPr>
          <p:nvPr/>
        </p:nvCxnSpPr>
        <p:spPr bwMode="auto">
          <a:xfrm>
            <a:off x="1404938" y="3819525"/>
            <a:ext cx="1450975" cy="623888"/>
          </a:xfrm>
          <a:prstGeom prst="straightConnector1">
            <a:avLst/>
          </a:prstGeom>
          <a:noFill/>
          <a:ln w="1016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33528" name="Group 56">
            <a:extLst>
              <a:ext uri="{FF2B5EF4-FFF2-40B4-BE49-F238E27FC236}">
                <a16:creationId xmlns:a16="http://schemas.microsoft.com/office/drawing/2014/main" id="{839C8D65-FEF8-49CE-8AD9-8F3FE306CFF3}"/>
              </a:ext>
            </a:extLst>
          </p:cNvPr>
          <p:cNvGrpSpPr>
            <a:grpSpLocks/>
          </p:cNvGrpSpPr>
          <p:nvPr/>
        </p:nvGrpSpPr>
        <p:grpSpPr bwMode="auto">
          <a:xfrm>
            <a:off x="2855913" y="4443413"/>
            <a:ext cx="1779587" cy="280987"/>
            <a:chOff x="1889" y="1982"/>
            <a:chExt cx="1121" cy="177"/>
          </a:xfrm>
        </p:grpSpPr>
        <p:cxnSp>
          <p:nvCxnSpPr>
            <p:cNvPr id="233529" name="AutoShape 57">
              <a:extLst>
                <a:ext uri="{FF2B5EF4-FFF2-40B4-BE49-F238E27FC236}">
                  <a16:creationId xmlns:a16="http://schemas.microsoft.com/office/drawing/2014/main" id="{DC51FB25-0CC6-48E5-9AD8-1D74DD3CDE85}"/>
                </a:ext>
              </a:extLst>
            </p:cNvPr>
            <p:cNvCxnSpPr>
              <a:cxnSpLocks noChangeShapeType="1"/>
            </p:cNvCxnSpPr>
            <p:nvPr/>
          </p:nvCxnSpPr>
          <p:spPr bwMode="auto">
            <a:xfrm>
              <a:off x="1889" y="1982"/>
              <a:ext cx="321" cy="177"/>
            </a:xfrm>
            <a:prstGeom prst="straightConnector1">
              <a:avLst/>
            </a:prstGeom>
            <a:noFill/>
            <a:ln w="1016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30" name="AutoShape 58">
              <a:extLst>
                <a:ext uri="{FF2B5EF4-FFF2-40B4-BE49-F238E27FC236}">
                  <a16:creationId xmlns:a16="http://schemas.microsoft.com/office/drawing/2014/main" id="{82772344-FB1B-4108-A3A4-98C6DACBC7D0}"/>
                </a:ext>
              </a:extLst>
            </p:cNvPr>
            <p:cNvCxnSpPr>
              <a:cxnSpLocks noChangeShapeType="1"/>
            </p:cNvCxnSpPr>
            <p:nvPr/>
          </p:nvCxnSpPr>
          <p:spPr bwMode="auto">
            <a:xfrm flipV="1">
              <a:off x="2210" y="2156"/>
              <a:ext cx="402" cy="3"/>
            </a:xfrm>
            <a:prstGeom prst="straightConnector1">
              <a:avLst/>
            </a:prstGeom>
            <a:noFill/>
            <a:ln w="1016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31" name="AutoShape 59">
              <a:extLst>
                <a:ext uri="{FF2B5EF4-FFF2-40B4-BE49-F238E27FC236}">
                  <a16:creationId xmlns:a16="http://schemas.microsoft.com/office/drawing/2014/main" id="{A526E747-0125-4616-B0D9-E77DA781E410}"/>
                </a:ext>
              </a:extLst>
            </p:cNvPr>
            <p:cNvCxnSpPr>
              <a:cxnSpLocks noChangeShapeType="1"/>
            </p:cNvCxnSpPr>
            <p:nvPr/>
          </p:nvCxnSpPr>
          <p:spPr bwMode="auto">
            <a:xfrm flipV="1">
              <a:off x="2612" y="2028"/>
              <a:ext cx="398" cy="128"/>
            </a:xfrm>
            <a:prstGeom prst="straightConnector1">
              <a:avLst/>
            </a:prstGeom>
            <a:noFill/>
            <a:ln w="1016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3532" name="Group 60">
            <a:extLst>
              <a:ext uri="{FF2B5EF4-FFF2-40B4-BE49-F238E27FC236}">
                <a16:creationId xmlns:a16="http://schemas.microsoft.com/office/drawing/2014/main" id="{FC161240-8824-48D3-8807-186765754EBE}"/>
              </a:ext>
            </a:extLst>
          </p:cNvPr>
          <p:cNvGrpSpPr>
            <a:grpSpLocks/>
          </p:cNvGrpSpPr>
          <p:nvPr/>
        </p:nvGrpSpPr>
        <p:grpSpPr bwMode="auto">
          <a:xfrm>
            <a:off x="4635500" y="3892550"/>
            <a:ext cx="1335088" cy="623888"/>
            <a:chOff x="3010" y="1635"/>
            <a:chExt cx="841" cy="393"/>
          </a:xfrm>
        </p:grpSpPr>
        <p:cxnSp>
          <p:nvCxnSpPr>
            <p:cNvPr id="233533" name="AutoShape 61">
              <a:extLst>
                <a:ext uri="{FF2B5EF4-FFF2-40B4-BE49-F238E27FC236}">
                  <a16:creationId xmlns:a16="http://schemas.microsoft.com/office/drawing/2014/main" id="{5D20B05D-B408-4719-BB0F-9F89D00FBF7A}"/>
                </a:ext>
              </a:extLst>
            </p:cNvPr>
            <p:cNvCxnSpPr>
              <a:cxnSpLocks noChangeShapeType="1"/>
            </p:cNvCxnSpPr>
            <p:nvPr/>
          </p:nvCxnSpPr>
          <p:spPr bwMode="auto">
            <a:xfrm flipV="1">
              <a:off x="3010" y="1763"/>
              <a:ext cx="591" cy="265"/>
            </a:xfrm>
            <a:prstGeom prst="straightConnector1">
              <a:avLst/>
            </a:prstGeom>
            <a:noFill/>
            <a:ln w="1016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34" name="AutoShape 62">
              <a:extLst>
                <a:ext uri="{FF2B5EF4-FFF2-40B4-BE49-F238E27FC236}">
                  <a16:creationId xmlns:a16="http://schemas.microsoft.com/office/drawing/2014/main" id="{C7120499-5B33-4235-9E57-9F9D192370EA}"/>
                </a:ext>
              </a:extLst>
            </p:cNvPr>
            <p:cNvCxnSpPr>
              <a:cxnSpLocks noChangeShapeType="1"/>
            </p:cNvCxnSpPr>
            <p:nvPr/>
          </p:nvCxnSpPr>
          <p:spPr bwMode="auto">
            <a:xfrm flipV="1">
              <a:off x="3601" y="1635"/>
              <a:ext cx="250" cy="128"/>
            </a:xfrm>
            <a:prstGeom prst="straightConnector1">
              <a:avLst/>
            </a:prstGeom>
            <a:noFill/>
            <a:ln w="1016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33535" name="AutoShape 63">
            <a:extLst>
              <a:ext uri="{FF2B5EF4-FFF2-40B4-BE49-F238E27FC236}">
                <a16:creationId xmlns:a16="http://schemas.microsoft.com/office/drawing/2014/main" id="{D358557C-9F00-41EF-91D3-B96C92AC451E}"/>
              </a:ext>
            </a:extLst>
          </p:cNvPr>
          <p:cNvCxnSpPr>
            <a:cxnSpLocks noChangeShapeType="1"/>
          </p:cNvCxnSpPr>
          <p:nvPr/>
        </p:nvCxnSpPr>
        <p:spPr bwMode="auto">
          <a:xfrm flipV="1">
            <a:off x="5970588" y="3573463"/>
            <a:ext cx="1563687" cy="319087"/>
          </a:xfrm>
          <a:prstGeom prst="straightConnector1">
            <a:avLst/>
          </a:prstGeom>
          <a:noFill/>
          <a:ln w="1016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36" name="AutoShape 64">
            <a:extLst>
              <a:ext uri="{FF2B5EF4-FFF2-40B4-BE49-F238E27FC236}">
                <a16:creationId xmlns:a16="http://schemas.microsoft.com/office/drawing/2014/main" id="{C3C96161-F1EA-4699-AADE-3B5740A0489D}"/>
              </a:ext>
            </a:extLst>
          </p:cNvPr>
          <p:cNvCxnSpPr>
            <a:cxnSpLocks noChangeShapeType="1"/>
          </p:cNvCxnSpPr>
          <p:nvPr/>
        </p:nvCxnSpPr>
        <p:spPr bwMode="auto">
          <a:xfrm flipV="1">
            <a:off x="1404938" y="5186363"/>
            <a:ext cx="1463675" cy="611187"/>
          </a:xfrm>
          <a:prstGeom prst="straightConnector1">
            <a:avLst/>
          </a:prstGeom>
          <a:noFill/>
          <a:ln w="1016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33537" name="Group 65">
            <a:extLst>
              <a:ext uri="{FF2B5EF4-FFF2-40B4-BE49-F238E27FC236}">
                <a16:creationId xmlns:a16="http://schemas.microsoft.com/office/drawing/2014/main" id="{7D8B0C33-7603-40ED-8B8E-76B44C634768}"/>
              </a:ext>
            </a:extLst>
          </p:cNvPr>
          <p:cNvGrpSpPr>
            <a:grpSpLocks/>
          </p:cNvGrpSpPr>
          <p:nvPr/>
        </p:nvGrpSpPr>
        <p:grpSpPr bwMode="auto">
          <a:xfrm>
            <a:off x="2868613" y="5013325"/>
            <a:ext cx="1779587" cy="173038"/>
            <a:chOff x="1897" y="2341"/>
            <a:chExt cx="1121" cy="109"/>
          </a:xfrm>
        </p:grpSpPr>
        <p:cxnSp>
          <p:nvCxnSpPr>
            <p:cNvPr id="233538" name="AutoShape 66">
              <a:extLst>
                <a:ext uri="{FF2B5EF4-FFF2-40B4-BE49-F238E27FC236}">
                  <a16:creationId xmlns:a16="http://schemas.microsoft.com/office/drawing/2014/main" id="{DF3EBF59-AE5C-4C3D-93BE-BDAF6D09E8B2}"/>
                </a:ext>
              </a:extLst>
            </p:cNvPr>
            <p:cNvCxnSpPr>
              <a:cxnSpLocks noChangeShapeType="1"/>
            </p:cNvCxnSpPr>
            <p:nvPr/>
          </p:nvCxnSpPr>
          <p:spPr bwMode="auto">
            <a:xfrm flipV="1">
              <a:off x="1897" y="2344"/>
              <a:ext cx="287" cy="106"/>
            </a:xfrm>
            <a:prstGeom prst="straightConnector1">
              <a:avLst/>
            </a:prstGeom>
            <a:noFill/>
            <a:ln w="1016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39" name="AutoShape 67">
              <a:extLst>
                <a:ext uri="{FF2B5EF4-FFF2-40B4-BE49-F238E27FC236}">
                  <a16:creationId xmlns:a16="http://schemas.microsoft.com/office/drawing/2014/main" id="{68E47FF5-5990-469F-A669-A0EBF433574A}"/>
                </a:ext>
              </a:extLst>
            </p:cNvPr>
            <p:cNvCxnSpPr>
              <a:cxnSpLocks noChangeShapeType="1"/>
            </p:cNvCxnSpPr>
            <p:nvPr/>
          </p:nvCxnSpPr>
          <p:spPr bwMode="auto">
            <a:xfrm flipV="1">
              <a:off x="2184" y="2341"/>
              <a:ext cx="454" cy="3"/>
            </a:xfrm>
            <a:prstGeom prst="straightConnector1">
              <a:avLst/>
            </a:prstGeom>
            <a:noFill/>
            <a:ln w="1016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40" name="AutoShape 68">
              <a:extLst>
                <a:ext uri="{FF2B5EF4-FFF2-40B4-BE49-F238E27FC236}">
                  <a16:creationId xmlns:a16="http://schemas.microsoft.com/office/drawing/2014/main" id="{7B7E8609-2769-4B0F-BE19-142EDFC14FCD}"/>
                </a:ext>
              </a:extLst>
            </p:cNvPr>
            <p:cNvCxnSpPr>
              <a:cxnSpLocks noChangeShapeType="1"/>
            </p:cNvCxnSpPr>
            <p:nvPr/>
          </p:nvCxnSpPr>
          <p:spPr bwMode="auto">
            <a:xfrm>
              <a:off x="2638" y="2341"/>
              <a:ext cx="380" cy="82"/>
            </a:xfrm>
            <a:prstGeom prst="straightConnector1">
              <a:avLst/>
            </a:prstGeom>
            <a:noFill/>
            <a:ln w="1016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33541" name="AutoShape 69">
            <a:extLst>
              <a:ext uri="{FF2B5EF4-FFF2-40B4-BE49-F238E27FC236}">
                <a16:creationId xmlns:a16="http://schemas.microsoft.com/office/drawing/2014/main" id="{5F86D8FC-A2AB-4A2F-BF4C-14BED60F6DC1}"/>
              </a:ext>
            </a:extLst>
          </p:cNvPr>
          <p:cNvCxnSpPr>
            <a:cxnSpLocks noChangeShapeType="1"/>
          </p:cNvCxnSpPr>
          <p:nvPr/>
        </p:nvCxnSpPr>
        <p:spPr bwMode="auto">
          <a:xfrm flipV="1">
            <a:off x="5970588" y="5251450"/>
            <a:ext cx="1563687" cy="3175"/>
          </a:xfrm>
          <a:prstGeom prst="straightConnector1">
            <a:avLst/>
          </a:prstGeom>
          <a:noFill/>
          <a:ln w="1016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33542" name="Group 70">
            <a:extLst>
              <a:ext uri="{FF2B5EF4-FFF2-40B4-BE49-F238E27FC236}">
                <a16:creationId xmlns:a16="http://schemas.microsoft.com/office/drawing/2014/main" id="{6F377C32-8F57-433D-AF23-426E77F909D9}"/>
              </a:ext>
            </a:extLst>
          </p:cNvPr>
          <p:cNvGrpSpPr>
            <a:grpSpLocks/>
          </p:cNvGrpSpPr>
          <p:nvPr/>
        </p:nvGrpSpPr>
        <p:grpSpPr bwMode="auto">
          <a:xfrm>
            <a:off x="4648200" y="5143500"/>
            <a:ext cx="1322388" cy="314325"/>
            <a:chOff x="3018" y="2423"/>
            <a:chExt cx="833" cy="198"/>
          </a:xfrm>
        </p:grpSpPr>
        <p:cxnSp>
          <p:nvCxnSpPr>
            <p:cNvPr id="233543" name="AutoShape 71">
              <a:extLst>
                <a:ext uri="{FF2B5EF4-FFF2-40B4-BE49-F238E27FC236}">
                  <a16:creationId xmlns:a16="http://schemas.microsoft.com/office/drawing/2014/main" id="{60F4C76C-7FDE-435B-B6CD-FA1A16646073}"/>
                </a:ext>
              </a:extLst>
            </p:cNvPr>
            <p:cNvCxnSpPr>
              <a:cxnSpLocks noChangeShapeType="1"/>
            </p:cNvCxnSpPr>
            <p:nvPr/>
          </p:nvCxnSpPr>
          <p:spPr bwMode="auto">
            <a:xfrm flipV="1">
              <a:off x="3453" y="2493"/>
              <a:ext cx="398" cy="128"/>
            </a:xfrm>
            <a:prstGeom prst="straightConnector1">
              <a:avLst/>
            </a:prstGeom>
            <a:noFill/>
            <a:ln w="1016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44" name="AutoShape 72">
              <a:extLst>
                <a:ext uri="{FF2B5EF4-FFF2-40B4-BE49-F238E27FC236}">
                  <a16:creationId xmlns:a16="http://schemas.microsoft.com/office/drawing/2014/main" id="{41C91665-82C1-4188-B181-90A5EEF14C83}"/>
                </a:ext>
              </a:extLst>
            </p:cNvPr>
            <p:cNvCxnSpPr>
              <a:cxnSpLocks noChangeShapeType="1"/>
            </p:cNvCxnSpPr>
            <p:nvPr/>
          </p:nvCxnSpPr>
          <p:spPr bwMode="auto">
            <a:xfrm>
              <a:off x="3018" y="2423"/>
              <a:ext cx="435" cy="198"/>
            </a:xfrm>
            <a:prstGeom prst="straightConnector1">
              <a:avLst/>
            </a:prstGeom>
            <a:noFill/>
            <a:ln w="1016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3545" name="Group 73">
            <a:extLst>
              <a:ext uri="{FF2B5EF4-FFF2-40B4-BE49-F238E27FC236}">
                <a16:creationId xmlns:a16="http://schemas.microsoft.com/office/drawing/2014/main" id="{7666021D-0AA6-4773-91BD-DC0B9C7EA4AC}"/>
              </a:ext>
            </a:extLst>
          </p:cNvPr>
          <p:cNvGrpSpPr>
            <a:grpSpLocks/>
          </p:cNvGrpSpPr>
          <p:nvPr/>
        </p:nvGrpSpPr>
        <p:grpSpPr bwMode="auto">
          <a:xfrm>
            <a:off x="1404938" y="3827463"/>
            <a:ext cx="1463675" cy="1978025"/>
            <a:chOff x="975" y="1570"/>
            <a:chExt cx="922" cy="1246"/>
          </a:xfrm>
        </p:grpSpPr>
        <p:cxnSp>
          <p:nvCxnSpPr>
            <p:cNvPr id="233546" name="AutoShape 74">
              <a:extLst>
                <a:ext uri="{FF2B5EF4-FFF2-40B4-BE49-F238E27FC236}">
                  <a16:creationId xmlns:a16="http://schemas.microsoft.com/office/drawing/2014/main" id="{4CAFD5C3-245C-4C5F-BCCE-AAEB95995EE4}"/>
                </a:ext>
              </a:extLst>
            </p:cNvPr>
            <p:cNvCxnSpPr>
              <a:cxnSpLocks noChangeShapeType="1"/>
            </p:cNvCxnSpPr>
            <p:nvPr/>
          </p:nvCxnSpPr>
          <p:spPr bwMode="auto">
            <a:xfrm>
              <a:off x="975" y="1570"/>
              <a:ext cx="914" cy="393"/>
            </a:xfrm>
            <a:prstGeom prst="straightConnector1">
              <a:avLst/>
            </a:prstGeom>
            <a:noFill/>
            <a:ln w="1016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47" name="AutoShape 75">
              <a:extLst>
                <a:ext uri="{FF2B5EF4-FFF2-40B4-BE49-F238E27FC236}">
                  <a16:creationId xmlns:a16="http://schemas.microsoft.com/office/drawing/2014/main" id="{D186D2C7-1335-4985-842F-0151526EAC03}"/>
                </a:ext>
              </a:extLst>
            </p:cNvPr>
            <p:cNvCxnSpPr>
              <a:cxnSpLocks noChangeShapeType="1"/>
            </p:cNvCxnSpPr>
            <p:nvPr/>
          </p:nvCxnSpPr>
          <p:spPr bwMode="auto">
            <a:xfrm flipV="1">
              <a:off x="975" y="2431"/>
              <a:ext cx="922" cy="385"/>
            </a:xfrm>
            <a:prstGeom prst="straightConnector1">
              <a:avLst/>
            </a:prstGeom>
            <a:noFill/>
            <a:ln w="1016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3548" name="Group 76">
            <a:extLst>
              <a:ext uri="{FF2B5EF4-FFF2-40B4-BE49-F238E27FC236}">
                <a16:creationId xmlns:a16="http://schemas.microsoft.com/office/drawing/2014/main" id="{0502D6AB-4D9E-44BC-9C55-A4B92ABD517C}"/>
              </a:ext>
            </a:extLst>
          </p:cNvPr>
          <p:cNvGrpSpPr>
            <a:grpSpLocks/>
          </p:cNvGrpSpPr>
          <p:nvPr/>
        </p:nvGrpSpPr>
        <p:grpSpPr bwMode="auto">
          <a:xfrm>
            <a:off x="2852738" y="4438650"/>
            <a:ext cx="1792287" cy="742950"/>
            <a:chOff x="2025" y="2118"/>
            <a:chExt cx="1129" cy="468"/>
          </a:xfrm>
        </p:grpSpPr>
        <p:grpSp>
          <p:nvGrpSpPr>
            <p:cNvPr id="233549" name="Group 77">
              <a:extLst>
                <a:ext uri="{FF2B5EF4-FFF2-40B4-BE49-F238E27FC236}">
                  <a16:creationId xmlns:a16="http://schemas.microsoft.com/office/drawing/2014/main" id="{1F3864F4-0A14-4B6F-A58B-6B3CB5F7F24B}"/>
                </a:ext>
              </a:extLst>
            </p:cNvPr>
            <p:cNvGrpSpPr>
              <a:grpSpLocks/>
            </p:cNvGrpSpPr>
            <p:nvPr/>
          </p:nvGrpSpPr>
          <p:grpSpPr bwMode="auto">
            <a:xfrm>
              <a:off x="2025" y="2118"/>
              <a:ext cx="1121" cy="177"/>
              <a:chOff x="1889" y="1982"/>
              <a:chExt cx="1121" cy="177"/>
            </a:xfrm>
          </p:grpSpPr>
          <p:cxnSp>
            <p:nvCxnSpPr>
              <p:cNvPr id="233550" name="AutoShape 78">
                <a:extLst>
                  <a:ext uri="{FF2B5EF4-FFF2-40B4-BE49-F238E27FC236}">
                    <a16:creationId xmlns:a16="http://schemas.microsoft.com/office/drawing/2014/main" id="{5AC2D18F-FE2F-4206-8C61-B02869628D6E}"/>
                  </a:ext>
                </a:extLst>
              </p:cNvPr>
              <p:cNvCxnSpPr>
                <a:cxnSpLocks noChangeShapeType="1"/>
              </p:cNvCxnSpPr>
              <p:nvPr/>
            </p:nvCxnSpPr>
            <p:spPr bwMode="auto">
              <a:xfrm>
                <a:off x="1889" y="1982"/>
                <a:ext cx="321" cy="177"/>
              </a:xfrm>
              <a:prstGeom prst="straightConnector1">
                <a:avLst/>
              </a:prstGeom>
              <a:noFill/>
              <a:ln w="1016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51" name="AutoShape 79">
                <a:extLst>
                  <a:ext uri="{FF2B5EF4-FFF2-40B4-BE49-F238E27FC236}">
                    <a16:creationId xmlns:a16="http://schemas.microsoft.com/office/drawing/2014/main" id="{4C5B1462-A683-4C4C-A925-86B8507F0ED6}"/>
                  </a:ext>
                </a:extLst>
              </p:cNvPr>
              <p:cNvCxnSpPr>
                <a:cxnSpLocks noChangeShapeType="1"/>
              </p:cNvCxnSpPr>
              <p:nvPr/>
            </p:nvCxnSpPr>
            <p:spPr bwMode="auto">
              <a:xfrm flipV="1">
                <a:off x="2210" y="2156"/>
                <a:ext cx="402" cy="3"/>
              </a:xfrm>
              <a:prstGeom prst="straightConnector1">
                <a:avLst/>
              </a:prstGeom>
              <a:noFill/>
              <a:ln w="1016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52" name="AutoShape 80">
                <a:extLst>
                  <a:ext uri="{FF2B5EF4-FFF2-40B4-BE49-F238E27FC236}">
                    <a16:creationId xmlns:a16="http://schemas.microsoft.com/office/drawing/2014/main" id="{BB248C94-6E52-4A93-80D6-B0AE6D230B58}"/>
                  </a:ext>
                </a:extLst>
              </p:cNvPr>
              <p:cNvCxnSpPr>
                <a:cxnSpLocks noChangeShapeType="1"/>
              </p:cNvCxnSpPr>
              <p:nvPr/>
            </p:nvCxnSpPr>
            <p:spPr bwMode="auto">
              <a:xfrm flipV="1">
                <a:off x="2612" y="2028"/>
                <a:ext cx="398" cy="128"/>
              </a:xfrm>
              <a:prstGeom prst="straightConnector1">
                <a:avLst/>
              </a:prstGeom>
              <a:noFill/>
              <a:ln w="1016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3553" name="Group 81">
              <a:extLst>
                <a:ext uri="{FF2B5EF4-FFF2-40B4-BE49-F238E27FC236}">
                  <a16:creationId xmlns:a16="http://schemas.microsoft.com/office/drawing/2014/main" id="{AB27D929-CBDF-49AF-877A-E7FCAF35DDC3}"/>
                </a:ext>
              </a:extLst>
            </p:cNvPr>
            <p:cNvGrpSpPr>
              <a:grpSpLocks/>
            </p:cNvGrpSpPr>
            <p:nvPr/>
          </p:nvGrpSpPr>
          <p:grpSpPr bwMode="auto">
            <a:xfrm>
              <a:off x="2033" y="2477"/>
              <a:ext cx="1121" cy="109"/>
              <a:chOff x="1897" y="2341"/>
              <a:chExt cx="1121" cy="109"/>
            </a:xfrm>
          </p:grpSpPr>
          <p:cxnSp>
            <p:nvCxnSpPr>
              <p:cNvPr id="233554" name="AutoShape 82">
                <a:extLst>
                  <a:ext uri="{FF2B5EF4-FFF2-40B4-BE49-F238E27FC236}">
                    <a16:creationId xmlns:a16="http://schemas.microsoft.com/office/drawing/2014/main" id="{0E8C5C11-AA95-4944-B938-DC5588ABB300}"/>
                  </a:ext>
                </a:extLst>
              </p:cNvPr>
              <p:cNvCxnSpPr>
                <a:cxnSpLocks noChangeShapeType="1"/>
              </p:cNvCxnSpPr>
              <p:nvPr/>
            </p:nvCxnSpPr>
            <p:spPr bwMode="auto">
              <a:xfrm flipV="1">
                <a:off x="1897" y="2344"/>
                <a:ext cx="287" cy="106"/>
              </a:xfrm>
              <a:prstGeom prst="straightConnector1">
                <a:avLst/>
              </a:prstGeom>
              <a:noFill/>
              <a:ln w="1016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55" name="AutoShape 83">
                <a:extLst>
                  <a:ext uri="{FF2B5EF4-FFF2-40B4-BE49-F238E27FC236}">
                    <a16:creationId xmlns:a16="http://schemas.microsoft.com/office/drawing/2014/main" id="{1E0BB31D-8574-4005-ACA5-1E7C65428A39}"/>
                  </a:ext>
                </a:extLst>
              </p:cNvPr>
              <p:cNvCxnSpPr>
                <a:cxnSpLocks noChangeShapeType="1"/>
              </p:cNvCxnSpPr>
              <p:nvPr/>
            </p:nvCxnSpPr>
            <p:spPr bwMode="auto">
              <a:xfrm flipV="1">
                <a:off x="2184" y="2341"/>
                <a:ext cx="454" cy="3"/>
              </a:xfrm>
              <a:prstGeom prst="straightConnector1">
                <a:avLst/>
              </a:prstGeom>
              <a:noFill/>
              <a:ln w="1016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56" name="AutoShape 84">
                <a:extLst>
                  <a:ext uri="{FF2B5EF4-FFF2-40B4-BE49-F238E27FC236}">
                    <a16:creationId xmlns:a16="http://schemas.microsoft.com/office/drawing/2014/main" id="{2A83C516-EABC-493F-ABFD-CED8A40741BC}"/>
                  </a:ext>
                </a:extLst>
              </p:cNvPr>
              <p:cNvCxnSpPr>
                <a:cxnSpLocks noChangeShapeType="1"/>
              </p:cNvCxnSpPr>
              <p:nvPr/>
            </p:nvCxnSpPr>
            <p:spPr bwMode="auto">
              <a:xfrm>
                <a:off x="2638" y="2341"/>
                <a:ext cx="380" cy="82"/>
              </a:xfrm>
              <a:prstGeom prst="straightConnector1">
                <a:avLst/>
              </a:prstGeom>
              <a:noFill/>
              <a:ln w="1016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233557" name="Group 85">
            <a:extLst>
              <a:ext uri="{FF2B5EF4-FFF2-40B4-BE49-F238E27FC236}">
                <a16:creationId xmlns:a16="http://schemas.microsoft.com/office/drawing/2014/main" id="{B2C42609-46F3-4BBE-A8D3-C8DE352B8288}"/>
              </a:ext>
            </a:extLst>
          </p:cNvPr>
          <p:cNvGrpSpPr>
            <a:grpSpLocks/>
          </p:cNvGrpSpPr>
          <p:nvPr/>
        </p:nvGrpSpPr>
        <p:grpSpPr bwMode="auto">
          <a:xfrm>
            <a:off x="4645025" y="3881438"/>
            <a:ext cx="1335088" cy="1565275"/>
            <a:chOff x="3146" y="1771"/>
            <a:chExt cx="841" cy="986"/>
          </a:xfrm>
        </p:grpSpPr>
        <p:grpSp>
          <p:nvGrpSpPr>
            <p:cNvPr id="233558" name="Group 86">
              <a:extLst>
                <a:ext uri="{FF2B5EF4-FFF2-40B4-BE49-F238E27FC236}">
                  <a16:creationId xmlns:a16="http://schemas.microsoft.com/office/drawing/2014/main" id="{176CDD15-60C4-4A94-B6E0-02438939AE70}"/>
                </a:ext>
              </a:extLst>
            </p:cNvPr>
            <p:cNvGrpSpPr>
              <a:grpSpLocks/>
            </p:cNvGrpSpPr>
            <p:nvPr/>
          </p:nvGrpSpPr>
          <p:grpSpPr bwMode="auto">
            <a:xfrm>
              <a:off x="3146" y="1771"/>
              <a:ext cx="841" cy="393"/>
              <a:chOff x="3010" y="1635"/>
              <a:chExt cx="841" cy="393"/>
            </a:xfrm>
          </p:grpSpPr>
          <p:cxnSp>
            <p:nvCxnSpPr>
              <p:cNvPr id="233559" name="AutoShape 87">
                <a:extLst>
                  <a:ext uri="{FF2B5EF4-FFF2-40B4-BE49-F238E27FC236}">
                    <a16:creationId xmlns:a16="http://schemas.microsoft.com/office/drawing/2014/main" id="{12D27031-23FB-44DB-B386-651559D2D28C}"/>
                  </a:ext>
                </a:extLst>
              </p:cNvPr>
              <p:cNvCxnSpPr>
                <a:cxnSpLocks noChangeShapeType="1"/>
              </p:cNvCxnSpPr>
              <p:nvPr/>
            </p:nvCxnSpPr>
            <p:spPr bwMode="auto">
              <a:xfrm flipV="1">
                <a:off x="3010" y="1763"/>
                <a:ext cx="591" cy="265"/>
              </a:xfrm>
              <a:prstGeom prst="straightConnector1">
                <a:avLst/>
              </a:prstGeom>
              <a:noFill/>
              <a:ln w="1016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60" name="AutoShape 88">
                <a:extLst>
                  <a:ext uri="{FF2B5EF4-FFF2-40B4-BE49-F238E27FC236}">
                    <a16:creationId xmlns:a16="http://schemas.microsoft.com/office/drawing/2014/main" id="{65E3EEA0-677A-4738-BA98-3250D1D35E9F}"/>
                  </a:ext>
                </a:extLst>
              </p:cNvPr>
              <p:cNvCxnSpPr>
                <a:cxnSpLocks noChangeShapeType="1"/>
              </p:cNvCxnSpPr>
              <p:nvPr/>
            </p:nvCxnSpPr>
            <p:spPr bwMode="auto">
              <a:xfrm flipV="1">
                <a:off x="3601" y="1635"/>
                <a:ext cx="250" cy="128"/>
              </a:xfrm>
              <a:prstGeom prst="straightConnector1">
                <a:avLst/>
              </a:prstGeom>
              <a:noFill/>
              <a:ln w="1016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3561" name="Group 89">
              <a:extLst>
                <a:ext uri="{FF2B5EF4-FFF2-40B4-BE49-F238E27FC236}">
                  <a16:creationId xmlns:a16="http://schemas.microsoft.com/office/drawing/2014/main" id="{40452670-2A73-402C-8352-4922106A56E0}"/>
                </a:ext>
              </a:extLst>
            </p:cNvPr>
            <p:cNvGrpSpPr>
              <a:grpSpLocks/>
            </p:cNvGrpSpPr>
            <p:nvPr/>
          </p:nvGrpSpPr>
          <p:grpSpPr bwMode="auto">
            <a:xfrm>
              <a:off x="3154" y="2559"/>
              <a:ext cx="833" cy="198"/>
              <a:chOff x="3018" y="2423"/>
              <a:chExt cx="833" cy="198"/>
            </a:xfrm>
          </p:grpSpPr>
          <p:cxnSp>
            <p:nvCxnSpPr>
              <p:cNvPr id="233562" name="AutoShape 90">
                <a:extLst>
                  <a:ext uri="{FF2B5EF4-FFF2-40B4-BE49-F238E27FC236}">
                    <a16:creationId xmlns:a16="http://schemas.microsoft.com/office/drawing/2014/main" id="{6C83E98D-F743-490B-9224-3CA8C64334EA}"/>
                  </a:ext>
                </a:extLst>
              </p:cNvPr>
              <p:cNvCxnSpPr>
                <a:cxnSpLocks noChangeShapeType="1"/>
              </p:cNvCxnSpPr>
              <p:nvPr/>
            </p:nvCxnSpPr>
            <p:spPr bwMode="auto">
              <a:xfrm flipV="1">
                <a:off x="3453" y="2493"/>
                <a:ext cx="398" cy="128"/>
              </a:xfrm>
              <a:prstGeom prst="straightConnector1">
                <a:avLst/>
              </a:prstGeom>
              <a:noFill/>
              <a:ln w="1016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63" name="AutoShape 91">
                <a:extLst>
                  <a:ext uri="{FF2B5EF4-FFF2-40B4-BE49-F238E27FC236}">
                    <a16:creationId xmlns:a16="http://schemas.microsoft.com/office/drawing/2014/main" id="{6F99A504-5332-48DC-BB63-E9F06B017D85}"/>
                  </a:ext>
                </a:extLst>
              </p:cNvPr>
              <p:cNvCxnSpPr>
                <a:cxnSpLocks noChangeShapeType="1"/>
              </p:cNvCxnSpPr>
              <p:nvPr/>
            </p:nvCxnSpPr>
            <p:spPr bwMode="auto">
              <a:xfrm>
                <a:off x="3018" y="2423"/>
                <a:ext cx="435" cy="198"/>
              </a:xfrm>
              <a:prstGeom prst="straightConnector1">
                <a:avLst/>
              </a:prstGeom>
              <a:noFill/>
              <a:ln w="1016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233564" name="Group 92">
            <a:extLst>
              <a:ext uri="{FF2B5EF4-FFF2-40B4-BE49-F238E27FC236}">
                <a16:creationId xmlns:a16="http://schemas.microsoft.com/office/drawing/2014/main" id="{BE5EE183-29E2-4314-B888-E2225C4A1DD0}"/>
              </a:ext>
            </a:extLst>
          </p:cNvPr>
          <p:cNvGrpSpPr>
            <a:grpSpLocks/>
          </p:cNvGrpSpPr>
          <p:nvPr/>
        </p:nvGrpSpPr>
        <p:grpSpPr bwMode="auto">
          <a:xfrm>
            <a:off x="5961063" y="3573463"/>
            <a:ext cx="1563687" cy="1681162"/>
            <a:chOff x="3987" y="1389"/>
            <a:chExt cx="985" cy="1059"/>
          </a:xfrm>
        </p:grpSpPr>
        <p:cxnSp>
          <p:nvCxnSpPr>
            <p:cNvPr id="233565" name="AutoShape 93">
              <a:extLst>
                <a:ext uri="{FF2B5EF4-FFF2-40B4-BE49-F238E27FC236}">
                  <a16:creationId xmlns:a16="http://schemas.microsoft.com/office/drawing/2014/main" id="{F7514814-5A60-4044-9B0C-19E140FF382D}"/>
                </a:ext>
              </a:extLst>
            </p:cNvPr>
            <p:cNvCxnSpPr>
              <a:cxnSpLocks noChangeShapeType="1"/>
            </p:cNvCxnSpPr>
            <p:nvPr/>
          </p:nvCxnSpPr>
          <p:spPr bwMode="auto">
            <a:xfrm flipV="1">
              <a:off x="3987" y="1389"/>
              <a:ext cx="985" cy="201"/>
            </a:xfrm>
            <a:prstGeom prst="straightConnector1">
              <a:avLst/>
            </a:prstGeom>
            <a:noFill/>
            <a:ln w="1016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66" name="AutoShape 94">
              <a:extLst>
                <a:ext uri="{FF2B5EF4-FFF2-40B4-BE49-F238E27FC236}">
                  <a16:creationId xmlns:a16="http://schemas.microsoft.com/office/drawing/2014/main" id="{DFA2C225-21AA-421B-9142-31B493EF9310}"/>
                </a:ext>
              </a:extLst>
            </p:cNvPr>
            <p:cNvCxnSpPr>
              <a:cxnSpLocks noChangeShapeType="1"/>
            </p:cNvCxnSpPr>
            <p:nvPr/>
          </p:nvCxnSpPr>
          <p:spPr bwMode="auto">
            <a:xfrm flipV="1">
              <a:off x="3987" y="2446"/>
              <a:ext cx="985" cy="2"/>
            </a:xfrm>
            <a:prstGeom prst="straightConnector1">
              <a:avLst/>
            </a:prstGeom>
            <a:noFill/>
            <a:ln w="1016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33567" name="computr2">
            <a:extLst>
              <a:ext uri="{FF2B5EF4-FFF2-40B4-BE49-F238E27FC236}">
                <a16:creationId xmlns:a16="http://schemas.microsoft.com/office/drawing/2014/main" id="{168DC3D9-E280-43EF-A443-BE0CE28986D8}"/>
              </a:ext>
            </a:extLst>
          </p:cNvPr>
          <p:cNvSpPr>
            <a:spLocks noChangeAspect="1" noEditPoints="1" noChangeArrowheads="1"/>
          </p:cNvSpPr>
          <p:nvPr/>
        </p:nvSpPr>
        <p:spPr bwMode="auto">
          <a:xfrm>
            <a:off x="919163" y="3686175"/>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gradFill rotWithShape="1">
            <a:gsLst>
              <a:gs pos="0">
                <a:srgbClr val="FFFF99"/>
              </a:gs>
              <a:gs pos="100000">
                <a:srgbClr val="FF0000"/>
              </a:gs>
            </a:gsLst>
            <a:lin ang="5400000" scaled="1"/>
          </a:gradFill>
          <a:ln w="9525">
            <a:solidFill>
              <a:srgbClr val="000000"/>
            </a:solidFill>
            <a:miter lim="800000"/>
            <a:headEnd/>
            <a:tailEnd/>
          </a:ln>
        </p:spPr>
        <p:txBody>
          <a:bodyPr/>
          <a:lstStyle/>
          <a:p>
            <a:endParaRPr lang="zh-CN" altLang="en-US"/>
          </a:p>
        </p:txBody>
      </p:sp>
      <p:sp>
        <p:nvSpPr>
          <p:cNvPr id="233568" name="computr2">
            <a:extLst>
              <a:ext uri="{FF2B5EF4-FFF2-40B4-BE49-F238E27FC236}">
                <a16:creationId xmlns:a16="http://schemas.microsoft.com/office/drawing/2014/main" id="{5D049D5F-9A1D-4AAD-90EA-7AD7378201DD}"/>
              </a:ext>
            </a:extLst>
          </p:cNvPr>
          <p:cNvSpPr>
            <a:spLocks noChangeAspect="1" noEditPoints="1" noChangeArrowheads="1"/>
          </p:cNvSpPr>
          <p:nvPr/>
        </p:nvSpPr>
        <p:spPr bwMode="auto">
          <a:xfrm>
            <a:off x="7380288" y="3429000"/>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gradFill rotWithShape="0">
            <a:gsLst>
              <a:gs pos="0">
                <a:srgbClr val="FFFF99"/>
              </a:gs>
              <a:gs pos="100000">
                <a:srgbClr val="FF0000"/>
              </a:gs>
            </a:gsLst>
            <a:lin ang="5400000" scaled="1"/>
          </a:gradFill>
          <a:ln w="9525">
            <a:solidFill>
              <a:srgbClr val="000000"/>
            </a:solidFill>
            <a:miter lim="800000"/>
            <a:headEnd/>
            <a:tailEnd/>
          </a:ln>
        </p:spPr>
        <p:txBody>
          <a:bodyPr/>
          <a:lstStyle/>
          <a:p>
            <a:endParaRPr lang="zh-CN" altLang="en-US"/>
          </a:p>
        </p:txBody>
      </p:sp>
      <p:sp>
        <p:nvSpPr>
          <p:cNvPr id="233569" name="computr2">
            <a:extLst>
              <a:ext uri="{FF2B5EF4-FFF2-40B4-BE49-F238E27FC236}">
                <a16:creationId xmlns:a16="http://schemas.microsoft.com/office/drawing/2014/main" id="{FF55ABCF-7131-407E-A840-E5D4FD3F5CC8}"/>
              </a:ext>
            </a:extLst>
          </p:cNvPr>
          <p:cNvSpPr>
            <a:spLocks noChangeAspect="1" noEditPoints="1" noChangeArrowheads="1"/>
          </p:cNvSpPr>
          <p:nvPr/>
        </p:nvSpPr>
        <p:spPr bwMode="auto">
          <a:xfrm>
            <a:off x="919163" y="5416550"/>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gradFill rotWithShape="1">
            <a:gsLst>
              <a:gs pos="0">
                <a:srgbClr val="CCFFFF"/>
              </a:gs>
              <a:gs pos="100000">
                <a:srgbClr val="00FF00"/>
              </a:gs>
            </a:gsLst>
            <a:lin ang="5400000" scaled="1"/>
          </a:gradFill>
          <a:ln w="9525">
            <a:solidFill>
              <a:srgbClr val="000000"/>
            </a:solidFill>
            <a:miter lim="800000"/>
            <a:headEnd/>
            <a:tailEnd/>
          </a:ln>
        </p:spPr>
        <p:txBody>
          <a:bodyPr/>
          <a:lstStyle/>
          <a:p>
            <a:endParaRPr lang="zh-CN" altLang="en-US"/>
          </a:p>
        </p:txBody>
      </p:sp>
      <p:sp>
        <p:nvSpPr>
          <p:cNvPr id="233570" name="computr2">
            <a:extLst>
              <a:ext uri="{FF2B5EF4-FFF2-40B4-BE49-F238E27FC236}">
                <a16:creationId xmlns:a16="http://schemas.microsoft.com/office/drawing/2014/main" id="{115AF0C1-CD6E-400C-9603-DD88E62F4F40}"/>
              </a:ext>
            </a:extLst>
          </p:cNvPr>
          <p:cNvSpPr>
            <a:spLocks noChangeAspect="1" noEditPoints="1" noChangeArrowheads="1"/>
          </p:cNvSpPr>
          <p:nvPr/>
        </p:nvSpPr>
        <p:spPr bwMode="auto">
          <a:xfrm>
            <a:off x="7380288" y="4868863"/>
            <a:ext cx="698500" cy="533400"/>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gradFill rotWithShape="1">
            <a:gsLst>
              <a:gs pos="0">
                <a:srgbClr val="CCFFFF"/>
              </a:gs>
              <a:gs pos="100000">
                <a:srgbClr val="00FF00"/>
              </a:gs>
            </a:gsLst>
            <a:lin ang="5400000" scaled="1"/>
          </a:gradFill>
          <a:ln w="9525">
            <a:solidFill>
              <a:srgbClr val="000000"/>
            </a:solidFill>
            <a:miter lim="800000"/>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33510"/>
                                        </p:tgtEl>
                                        <p:attrNameLst>
                                          <p:attrName>style.visibility</p:attrName>
                                        </p:attrNameLst>
                                      </p:cBhvr>
                                      <p:to>
                                        <p:strVal val="visible"/>
                                      </p:to>
                                    </p:set>
                                    <p:animEffect transition="in" filter="wipe(left)">
                                      <p:cBhvr>
                                        <p:cTn id="7" dur="2000"/>
                                        <p:tgtEl>
                                          <p:spTgt spid="2335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33567"/>
                                        </p:tgtEl>
                                        <p:attrNameLst>
                                          <p:attrName>style.visibility</p:attrName>
                                        </p:attrNameLst>
                                      </p:cBhvr>
                                      <p:to>
                                        <p:strVal val="visible"/>
                                      </p:to>
                                    </p:set>
                                    <p:animEffect transition="in" filter="wipe(up)">
                                      <p:cBhvr>
                                        <p:cTn id="12" dur="500"/>
                                        <p:tgtEl>
                                          <p:spTgt spid="233567"/>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233527"/>
                                        </p:tgtEl>
                                        <p:attrNameLst>
                                          <p:attrName>style.visibility</p:attrName>
                                        </p:attrNameLst>
                                      </p:cBhvr>
                                      <p:to>
                                        <p:strVal val="visible"/>
                                      </p:to>
                                    </p:set>
                                    <p:animEffect transition="in" filter="wipe(left)">
                                      <p:cBhvr>
                                        <p:cTn id="16" dur="1000"/>
                                        <p:tgtEl>
                                          <p:spTgt spid="233527"/>
                                        </p:tgtEl>
                                      </p:cBhvr>
                                    </p:animEffect>
                                  </p:childTnLst>
                                </p:cTn>
                              </p:par>
                            </p:childTnLst>
                          </p:cTn>
                        </p:par>
                        <p:par>
                          <p:cTn id="17" fill="hold" nodeType="afterGroup">
                            <p:stCondLst>
                              <p:cond delay="1500"/>
                            </p:stCondLst>
                            <p:childTnLst>
                              <p:par>
                                <p:cTn id="18" presetID="22" presetClass="exit" presetSubtype="8" fill="hold" nodeType="afterEffect">
                                  <p:stCondLst>
                                    <p:cond delay="0"/>
                                  </p:stCondLst>
                                  <p:childTnLst>
                                    <p:animEffect transition="out" filter="wipe(left)">
                                      <p:cBhvr>
                                        <p:cTn id="19" dur="1000"/>
                                        <p:tgtEl>
                                          <p:spTgt spid="233527"/>
                                        </p:tgtEl>
                                      </p:cBhvr>
                                    </p:animEffect>
                                    <p:set>
                                      <p:cBhvr>
                                        <p:cTn id="20" dur="1" fill="hold">
                                          <p:stCondLst>
                                            <p:cond delay="999"/>
                                          </p:stCondLst>
                                        </p:cTn>
                                        <p:tgtEl>
                                          <p:spTgt spid="233527"/>
                                        </p:tgtEl>
                                        <p:attrNameLst>
                                          <p:attrName>style.visibility</p:attrName>
                                        </p:attrNameLst>
                                      </p:cBhvr>
                                      <p:to>
                                        <p:strVal val="hidden"/>
                                      </p:to>
                                    </p:set>
                                  </p:childTnLst>
                                </p:cTn>
                              </p:par>
                              <p:par>
                                <p:cTn id="21" presetID="22" presetClass="entr" presetSubtype="8" fill="hold" nodeType="withEffect">
                                  <p:stCondLst>
                                    <p:cond delay="0"/>
                                  </p:stCondLst>
                                  <p:childTnLst>
                                    <p:set>
                                      <p:cBhvr>
                                        <p:cTn id="22" dur="1" fill="hold">
                                          <p:stCondLst>
                                            <p:cond delay="0"/>
                                          </p:stCondLst>
                                        </p:cTn>
                                        <p:tgtEl>
                                          <p:spTgt spid="233528"/>
                                        </p:tgtEl>
                                        <p:attrNameLst>
                                          <p:attrName>style.visibility</p:attrName>
                                        </p:attrNameLst>
                                      </p:cBhvr>
                                      <p:to>
                                        <p:strVal val="visible"/>
                                      </p:to>
                                    </p:set>
                                    <p:animEffect transition="in" filter="wipe(left)">
                                      <p:cBhvr>
                                        <p:cTn id="23" dur="1000"/>
                                        <p:tgtEl>
                                          <p:spTgt spid="233528"/>
                                        </p:tgtEl>
                                      </p:cBhvr>
                                    </p:animEffect>
                                  </p:childTnLst>
                                </p:cTn>
                              </p:par>
                            </p:childTnLst>
                          </p:cTn>
                        </p:par>
                        <p:par>
                          <p:cTn id="24" fill="hold" nodeType="afterGroup">
                            <p:stCondLst>
                              <p:cond delay="2500"/>
                            </p:stCondLst>
                            <p:childTnLst>
                              <p:par>
                                <p:cTn id="25" presetID="22" presetClass="exit" presetSubtype="8" fill="hold" nodeType="afterEffect">
                                  <p:stCondLst>
                                    <p:cond delay="0"/>
                                  </p:stCondLst>
                                  <p:childTnLst>
                                    <p:animEffect transition="out" filter="wipe(left)">
                                      <p:cBhvr>
                                        <p:cTn id="26" dur="1000"/>
                                        <p:tgtEl>
                                          <p:spTgt spid="233528"/>
                                        </p:tgtEl>
                                      </p:cBhvr>
                                    </p:animEffect>
                                    <p:set>
                                      <p:cBhvr>
                                        <p:cTn id="27" dur="1" fill="hold">
                                          <p:stCondLst>
                                            <p:cond delay="999"/>
                                          </p:stCondLst>
                                        </p:cTn>
                                        <p:tgtEl>
                                          <p:spTgt spid="233528"/>
                                        </p:tgtEl>
                                        <p:attrNameLst>
                                          <p:attrName>style.visibility</p:attrName>
                                        </p:attrNameLst>
                                      </p:cBhvr>
                                      <p:to>
                                        <p:strVal val="hidden"/>
                                      </p:to>
                                    </p:set>
                                  </p:childTnLst>
                                </p:cTn>
                              </p:par>
                              <p:par>
                                <p:cTn id="28" presetID="22" presetClass="entr" presetSubtype="8" fill="hold" nodeType="withEffect">
                                  <p:stCondLst>
                                    <p:cond delay="0"/>
                                  </p:stCondLst>
                                  <p:childTnLst>
                                    <p:set>
                                      <p:cBhvr>
                                        <p:cTn id="29" dur="1" fill="hold">
                                          <p:stCondLst>
                                            <p:cond delay="0"/>
                                          </p:stCondLst>
                                        </p:cTn>
                                        <p:tgtEl>
                                          <p:spTgt spid="233532"/>
                                        </p:tgtEl>
                                        <p:attrNameLst>
                                          <p:attrName>style.visibility</p:attrName>
                                        </p:attrNameLst>
                                      </p:cBhvr>
                                      <p:to>
                                        <p:strVal val="visible"/>
                                      </p:to>
                                    </p:set>
                                    <p:animEffect transition="in" filter="wipe(left)">
                                      <p:cBhvr>
                                        <p:cTn id="30" dur="1000"/>
                                        <p:tgtEl>
                                          <p:spTgt spid="233532"/>
                                        </p:tgtEl>
                                      </p:cBhvr>
                                    </p:animEffect>
                                  </p:childTnLst>
                                </p:cTn>
                              </p:par>
                            </p:childTnLst>
                          </p:cTn>
                        </p:par>
                        <p:par>
                          <p:cTn id="31" fill="hold" nodeType="afterGroup">
                            <p:stCondLst>
                              <p:cond delay="3500"/>
                            </p:stCondLst>
                            <p:childTnLst>
                              <p:par>
                                <p:cTn id="32" presetID="22" presetClass="exit" presetSubtype="8" fill="hold" nodeType="afterEffect">
                                  <p:stCondLst>
                                    <p:cond delay="0"/>
                                  </p:stCondLst>
                                  <p:childTnLst>
                                    <p:animEffect transition="out" filter="wipe(left)">
                                      <p:cBhvr>
                                        <p:cTn id="33" dur="1000"/>
                                        <p:tgtEl>
                                          <p:spTgt spid="233532"/>
                                        </p:tgtEl>
                                      </p:cBhvr>
                                    </p:animEffect>
                                    <p:set>
                                      <p:cBhvr>
                                        <p:cTn id="34" dur="1" fill="hold">
                                          <p:stCondLst>
                                            <p:cond delay="999"/>
                                          </p:stCondLst>
                                        </p:cTn>
                                        <p:tgtEl>
                                          <p:spTgt spid="233532"/>
                                        </p:tgtEl>
                                        <p:attrNameLst>
                                          <p:attrName>style.visibility</p:attrName>
                                        </p:attrNameLst>
                                      </p:cBhvr>
                                      <p:to>
                                        <p:strVal val="hidden"/>
                                      </p:to>
                                    </p:set>
                                  </p:childTnLst>
                                </p:cTn>
                              </p:par>
                              <p:par>
                                <p:cTn id="35" presetID="22" presetClass="entr" presetSubtype="8" fill="hold" nodeType="withEffect">
                                  <p:stCondLst>
                                    <p:cond delay="0"/>
                                  </p:stCondLst>
                                  <p:childTnLst>
                                    <p:set>
                                      <p:cBhvr>
                                        <p:cTn id="36" dur="1" fill="hold">
                                          <p:stCondLst>
                                            <p:cond delay="0"/>
                                          </p:stCondLst>
                                        </p:cTn>
                                        <p:tgtEl>
                                          <p:spTgt spid="233535"/>
                                        </p:tgtEl>
                                        <p:attrNameLst>
                                          <p:attrName>style.visibility</p:attrName>
                                        </p:attrNameLst>
                                      </p:cBhvr>
                                      <p:to>
                                        <p:strVal val="visible"/>
                                      </p:to>
                                    </p:set>
                                    <p:animEffect transition="in" filter="wipe(left)">
                                      <p:cBhvr>
                                        <p:cTn id="37" dur="1000"/>
                                        <p:tgtEl>
                                          <p:spTgt spid="233535"/>
                                        </p:tgtEl>
                                      </p:cBhvr>
                                    </p:animEffect>
                                  </p:childTnLst>
                                </p:cTn>
                              </p:par>
                            </p:childTnLst>
                          </p:cTn>
                        </p:par>
                        <p:par>
                          <p:cTn id="38" fill="hold" nodeType="afterGroup">
                            <p:stCondLst>
                              <p:cond delay="4500"/>
                            </p:stCondLst>
                            <p:childTnLst>
                              <p:par>
                                <p:cTn id="39" presetID="22" presetClass="exit" presetSubtype="8" fill="hold" nodeType="afterEffect">
                                  <p:stCondLst>
                                    <p:cond delay="0"/>
                                  </p:stCondLst>
                                  <p:childTnLst>
                                    <p:animEffect transition="out" filter="wipe(left)">
                                      <p:cBhvr>
                                        <p:cTn id="40" dur="1000"/>
                                        <p:tgtEl>
                                          <p:spTgt spid="233535"/>
                                        </p:tgtEl>
                                      </p:cBhvr>
                                    </p:animEffect>
                                    <p:set>
                                      <p:cBhvr>
                                        <p:cTn id="41" dur="1" fill="hold">
                                          <p:stCondLst>
                                            <p:cond delay="999"/>
                                          </p:stCondLst>
                                        </p:cTn>
                                        <p:tgtEl>
                                          <p:spTgt spid="233535"/>
                                        </p:tgtEl>
                                        <p:attrNameLst>
                                          <p:attrName>style.visibility</p:attrName>
                                        </p:attrNameLst>
                                      </p:cBhvr>
                                      <p:to>
                                        <p:strVal val="hidden"/>
                                      </p:to>
                                    </p:set>
                                  </p:childTnLst>
                                </p:cTn>
                              </p:par>
                            </p:childTnLst>
                          </p:cTn>
                        </p:par>
                        <p:par>
                          <p:cTn id="42" fill="hold" nodeType="afterGroup">
                            <p:stCondLst>
                              <p:cond delay="5500"/>
                            </p:stCondLst>
                            <p:childTnLst>
                              <p:par>
                                <p:cTn id="43" presetID="22" presetClass="entr" presetSubtype="4" fill="hold" nodeType="afterEffect">
                                  <p:stCondLst>
                                    <p:cond delay="0"/>
                                  </p:stCondLst>
                                  <p:childTnLst>
                                    <p:set>
                                      <p:cBhvr>
                                        <p:cTn id="44" dur="1" fill="hold">
                                          <p:stCondLst>
                                            <p:cond delay="0"/>
                                          </p:stCondLst>
                                        </p:cTn>
                                        <p:tgtEl>
                                          <p:spTgt spid="233568"/>
                                        </p:tgtEl>
                                        <p:attrNameLst>
                                          <p:attrName>style.visibility</p:attrName>
                                        </p:attrNameLst>
                                      </p:cBhvr>
                                      <p:to>
                                        <p:strVal val="visible"/>
                                      </p:to>
                                    </p:set>
                                    <p:animEffect transition="in" filter="wipe(down)">
                                      <p:cBhvr>
                                        <p:cTn id="45" dur="500"/>
                                        <p:tgtEl>
                                          <p:spTgt spid="23356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233518"/>
                                        </p:tgtEl>
                                        <p:attrNameLst>
                                          <p:attrName>style.visibility</p:attrName>
                                        </p:attrNameLst>
                                      </p:cBhvr>
                                      <p:to>
                                        <p:strVal val="visible"/>
                                      </p:to>
                                    </p:set>
                                    <p:animEffect transition="in" filter="wipe(left)">
                                      <p:cBhvr>
                                        <p:cTn id="50" dur="2000"/>
                                        <p:tgtEl>
                                          <p:spTgt spid="23351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nodeType="clickEffect">
                                  <p:stCondLst>
                                    <p:cond delay="0"/>
                                  </p:stCondLst>
                                  <p:childTnLst>
                                    <p:set>
                                      <p:cBhvr>
                                        <p:cTn id="54" dur="1" fill="hold">
                                          <p:stCondLst>
                                            <p:cond delay="0"/>
                                          </p:stCondLst>
                                        </p:cTn>
                                        <p:tgtEl>
                                          <p:spTgt spid="233569"/>
                                        </p:tgtEl>
                                        <p:attrNameLst>
                                          <p:attrName>style.visibility</p:attrName>
                                        </p:attrNameLst>
                                      </p:cBhvr>
                                      <p:to>
                                        <p:strVal val="visible"/>
                                      </p:to>
                                    </p:set>
                                    <p:animEffect transition="in" filter="wipe(up)">
                                      <p:cBhvr>
                                        <p:cTn id="55" dur="500"/>
                                        <p:tgtEl>
                                          <p:spTgt spid="233569"/>
                                        </p:tgtEl>
                                      </p:cBhvr>
                                    </p:animEffect>
                                  </p:childTnLst>
                                </p:cTn>
                              </p:par>
                            </p:childTnLst>
                          </p:cTn>
                        </p:par>
                        <p:par>
                          <p:cTn id="56" fill="hold" nodeType="afterGroup">
                            <p:stCondLst>
                              <p:cond delay="500"/>
                            </p:stCondLst>
                            <p:childTnLst>
                              <p:par>
                                <p:cTn id="57" presetID="22" presetClass="entr" presetSubtype="4" fill="hold" nodeType="afterEffect">
                                  <p:stCondLst>
                                    <p:cond delay="0"/>
                                  </p:stCondLst>
                                  <p:childTnLst>
                                    <p:set>
                                      <p:cBhvr>
                                        <p:cTn id="58" dur="1" fill="hold">
                                          <p:stCondLst>
                                            <p:cond delay="0"/>
                                          </p:stCondLst>
                                        </p:cTn>
                                        <p:tgtEl>
                                          <p:spTgt spid="233536"/>
                                        </p:tgtEl>
                                        <p:attrNameLst>
                                          <p:attrName>style.visibility</p:attrName>
                                        </p:attrNameLst>
                                      </p:cBhvr>
                                      <p:to>
                                        <p:strVal val="visible"/>
                                      </p:to>
                                    </p:set>
                                    <p:animEffect transition="in" filter="wipe(down)">
                                      <p:cBhvr>
                                        <p:cTn id="59" dur="1000"/>
                                        <p:tgtEl>
                                          <p:spTgt spid="233536"/>
                                        </p:tgtEl>
                                      </p:cBhvr>
                                    </p:animEffect>
                                  </p:childTnLst>
                                </p:cTn>
                              </p:par>
                            </p:childTnLst>
                          </p:cTn>
                        </p:par>
                        <p:par>
                          <p:cTn id="60" fill="hold" nodeType="afterGroup">
                            <p:stCondLst>
                              <p:cond delay="1500"/>
                            </p:stCondLst>
                            <p:childTnLst>
                              <p:par>
                                <p:cTn id="61" presetID="22" presetClass="exit" presetSubtype="8" fill="hold" nodeType="afterEffect">
                                  <p:stCondLst>
                                    <p:cond delay="0"/>
                                  </p:stCondLst>
                                  <p:childTnLst>
                                    <p:animEffect transition="out" filter="wipe(left)">
                                      <p:cBhvr>
                                        <p:cTn id="62" dur="1000"/>
                                        <p:tgtEl>
                                          <p:spTgt spid="233536"/>
                                        </p:tgtEl>
                                      </p:cBhvr>
                                    </p:animEffect>
                                    <p:set>
                                      <p:cBhvr>
                                        <p:cTn id="63" dur="1" fill="hold">
                                          <p:stCondLst>
                                            <p:cond delay="999"/>
                                          </p:stCondLst>
                                        </p:cTn>
                                        <p:tgtEl>
                                          <p:spTgt spid="233536"/>
                                        </p:tgtEl>
                                        <p:attrNameLst>
                                          <p:attrName>style.visibility</p:attrName>
                                        </p:attrNameLst>
                                      </p:cBhvr>
                                      <p:to>
                                        <p:strVal val="hidden"/>
                                      </p:to>
                                    </p:set>
                                  </p:childTnLst>
                                </p:cTn>
                              </p:par>
                              <p:par>
                                <p:cTn id="64" presetID="22" presetClass="entr" presetSubtype="8" fill="hold" nodeType="withEffect">
                                  <p:stCondLst>
                                    <p:cond delay="0"/>
                                  </p:stCondLst>
                                  <p:childTnLst>
                                    <p:set>
                                      <p:cBhvr>
                                        <p:cTn id="65" dur="1" fill="hold">
                                          <p:stCondLst>
                                            <p:cond delay="0"/>
                                          </p:stCondLst>
                                        </p:cTn>
                                        <p:tgtEl>
                                          <p:spTgt spid="233537"/>
                                        </p:tgtEl>
                                        <p:attrNameLst>
                                          <p:attrName>style.visibility</p:attrName>
                                        </p:attrNameLst>
                                      </p:cBhvr>
                                      <p:to>
                                        <p:strVal val="visible"/>
                                      </p:to>
                                    </p:set>
                                    <p:animEffect transition="in" filter="wipe(left)">
                                      <p:cBhvr>
                                        <p:cTn id="66" dur="1000"/>
                                        <p:tgtEl>
                                          <p:spTgt spid="233537"/>
                                        </p:tgtEl>
                                      </p:cBhvr>
                                    </p:animEffect>
                                  </p:childTnLst>
                                </p:cTn>
                              </p:par>
                            </p:childTnLst>
                          </p:cTn>
                        </p:par>
                        <p:par>
                          <p:cTn id="67" fill="hold" nodeType="afterGroup">
                            <p:stCondLst>
                              <p:cond delay="2500"/>
                            </p:stCondLst>
                            <p:childTnLst>
                              <p:par>
                                <p:cTn id="68" presetID="22" presetClass="exit" presetSubtype="8" fill="hold" nodeType="afterEffect">
                                  <p:stCondLst>
                                    <p:cond delay="0"/>
                                  </p:stCondLst>
                                  <p:childTnLst>
                                    <p:animEffect transition="out" filter="wipe(left)">
                                      <p:cBhvr>
                                        <p:cTn id="69" dur="1000"/>
                                        <p:tgtEl>
                                          <p:spTgt spid="233537"/>
                                        </p:tgtEl>
                                      </p:cBhvr>
                                    </p:animEffect>
                                    <p:set>
                                      <p:cBhvr>
                                        <p:cTn id="70" dur="1" fill="hold">
                                          <p:stCondLst>
                                            <p:cond delay="999"/>
                                          </p:stCondLst>
                                        </p:cTn>
                                        <p:tgtEl>
                                          <p:spTgt spid="233537"/>
                                        </p:tgtEl>
                                        <p:attrNameLst>
                                          <p:attrName>style.visibility</p:attrName>
                                        </p:attrNameLst>
                                      </p:cBhvr>
                                      <p:to>
                                        <p:strVal val="hidden"/>
                                      </p:to>
                                    </p:set>
                                  </p:childTnLst>
                                </p:cTn>
                              </p:par>
                              <p:par>
                                <p:cTn id="71" presetID="22" presetClass="entr" presetSubtype="8" fill="hold" nodeType="withEffect">
                                  <p:stCondLst>
                                    <p:cond delay="0"/>
                                  </p:stCondLst>
                                  <p:childTnLst>
                                    <p:set>
                                      <p:cBhvr>
                                        <p:cTn id="72" dur="1" fill="hold">
                                          <p:stCondLst>
                                            <p:cond delay="0"/>
                                          </p:stCondLst>
                                        </p:cTn>
                                        <p:tgtEl>
                                          <p:spTgt spid="233542"/>
                                        </p:tgtEl>
                                        <p:attrNameLst>
                                          <p:attrName>style.visibility</p:attrName>
                                        </p:attrNameLst>
                                      </p:cBhvr>
                                      <p:to>
                                        <p:strVal val="visible"/>
                                      </p:to>
                                    </p:set>
                                    <p:animEffect transition="in" filter="wipe(left)">
                                      <p:cBhvr>
                                        <p:cTn id="73" dur="1000"/>
                                        <p:tgtEl>
                                          <p:spTgt spid="233542"/>
                                        </p:tgtEl>
                                      </p:cBhvr>
                                    </p:animEffect>
                                  </p:childTnLst>
                                </p:cTn>
                              </p:par>
                            </p:childTnLst>
                          </p:cTn>
                        </p:par>
                        <p:par>
                          <p:cTn id="74" fill="hold" nodeType="afterGroup">
                            <p:stCondLst>
                              <p:cond delay="3500"/>
                            </p:stCondLst>
                            <p:childTnLst>
                              <p:par>
                                <p:cTn id="75" presetID="22" presetClass="exit" presetSubtype="8" fill="hold" nodeType="afterEffect">
                                  <p:stCondLst>
                                    <p:cond delay="0"/>
                                  </p:stCondLst>
                                  <p:childTnLst>
                                    <p:animEffect transition="out" filter="wipe(left)">
                                      <p:cBhvr>
                                        <p:cTn id="76" dur="1000"/>
                                        <p:tgtEl>
                                          <p:spTgt spid="233542"/>
                                        </p:tgtEl>
                                      </p:cBhvr>
                                    </p:animEffect>
                                    <p:set>
                                      <p:cBhvr>
                                        <p:cTn id="77" dur="1" fill="hold">
                                          <p:stCondLst>
                                            <p:cond delay="999"/>
                                          </p:stCondLst>
                                        </p:cTn>
                                        <p:tgtEl>
                                          <p:spTgt spid="233542"/>
                                        </p:tgtEl>
                                        <p:attrNameLst>
                                          <p:attrName>style.visibility</p:attrName>
                                        </p:attrNameLst>
                                      </p:cBhvr>
                                      <p:to>
                                        <p:strVal val="hidden"/>
                                      </p:to>
                                    </p:set>
                                  </p:childTnLst>
                                </p:cTn>
                              </p:par>
                              <p:par>
                                <p:cTn id="78" presetID="22" presetClass="entr" presetSubtype="8" fill="hold" nodeType="withEffect">
                                  <p:stCondLst>
                                    <p:cond delay="0"/>
                                  </p:stCondLst>
                                  <p:childTnLst>
                                    <p:set>
                                      <p:cBhvr>
                                        <p:cTn id="79" dur="1" fill="hold">
                                          <p:stCondLst>
                                            <p:cond delay="0"/>
                                          </p:stCondLst>
                                        </p:cTn>
                                        <p:tgtEl>
                                          <p:spTgt spid="233541"/>
                                        </p:tgtEl>
                                        <p:attrNameLst>
                                          <p:attrName>style.visibility</p:attrName>
                                        </p:attrNameLst>
                                      </p:cBhvr>
                                      <p:to>
                                        <p:strVal val="visible"/>
                                      </p:to>
                                    </p:set>
                                    <p:animEffect transition="in" filter="wipe(left)">
                                      <p:cBhvr>
                                        <p:cTn id="80" dur="1000"/>
                                        <p:tgtEl>
                                          <p:spTgt spid="233541"/>
                                        </p:tgtEl>
                                      </p:cBhvr>
                                    </p:animEffect>
                                  </p:childTnLst>
                                </p:cTn>
                              </p:par>
                            </p:childTnLst>
                          </p:cTn>
                        </p:par>
                        <p:par>
                          <p:cTn id="81" fill="hold" nodeType="afterGroup">
                            <p:stCondLst>
                              <p:cond delay="4500"/>
                            </p:stCondLst>
                            <p:childTnLst>
                              <p:par>
                                <p:cTn id="82" presetID="22" presetClass="exit" presetSubtype="8" fill="hold" nodeType="afterEffect">
                                  <p:stCondLst>
                                    <p:cond delay="0"/>
                                  </p:stCondLst>
                                  <p:childTnLst>
                                    <p:animEffect transition="out" filter="wipe(left)">
                                      <p:cBhvr>
                                        <p:cTn id="83" dur="1000"/>
                                        <p:tgtEl>
                                          <p:spTgt spid="233541"/>
                                        </p:tgtEl>
                                      </p:cBhvr>
                                    </p:animEffect>
                                    <p:set>
                                      <p:cBhvr>
                                        <p:cTn id="84" dur="1" fill="hold">
                                          <p:stCondLst>
                                            <p:cond delay="999"/>
                                          </p:stCondLst>
                                        </p:cTn>
                                        <p:tgtEl>
                                          <p:spTgt spid="233541"/>
                                        </p:tgtEl>
                                        <p:attrNameLst>
                                          <p:attrName>style.visibility</p:attrName>
                                        </p:attrNameLst>
                                      </p:cBhvr>
                                      <p:to>
                                        <p:strVal val="hidden"/>
                                      </p:to>
                                    </p:set>
                                  </p:childTnLst>
                                </p:cTn>
                              </p:par>
                            </p:childTnLst>
                          </p:cTn>
                        </p:par>
                        <p:par>
                          <p:cTn id="85" fill="hold" nodeType="afterGroup">
                            <p:stCondLst>
                              <p:cond delay="5500"/>
                            </p:stCondLst>
                            <p:childTnLst>
                              <p:par>
                                <p:cTn id="86" presetID="22" presetClass="entr" presetSubtype="4" fill="hold" nodeType="afterEffect">
                                  <p:stCondLst>
                                    <p:cond delay="0"/>
                                  </p:stCondLst>
                                  <p:childTnLst>
                                    <p:set>
                                      <p:cBhvr>
                                        <p:cTn id="87" dur="1" fill="hold">
                                          <p:stCondLst>
                                            <p:cond delay="0"/>
                                          </p:stCondLst>
                                        </p:cTn>
                                        <p:tgtEl>
                                          <p:spTgt spid="233570"/>
                                        </p:tgtEl>
                                        <p:attrNameLst>
                                          <p:attrName>style.visibility</p:attrName>
                                        </p:attrNameLst>
                                      </p:cBhvr>
                                      <p:to>
                                        <p:strVal val="visible"/>
                                      </p:to>
                                    </p:set>
                                    <p:animEffect transition="in" filter="wipe(down)">
                                      <p:cBhvr>
                                        <p:cTn id="88" dur="500"/>
                                        <p:tgtEl>
                                          <p:spTgt spid="233570"/>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233545"/>
                                        </p:tgtEl>
                                        <p:attrNameLst>
                                          <p:attrName>style.visibility</p:attrName>
                                        </p:attrNameLst>
                                      </p:cBhvr>
                                      <p:to>
                                        <p:strVal val="visible"/>
                                      </p:to>
                                    </p:set>
                                    <p:animEffect transition="in" filter="wipe(left)">
                                      <p:cBhvr>
                                        <p:cTn id="93" dur="1000"/>
                                        <p:tgtEl>
                                          <p:spTgt spid="233545"/>
                                        </p:tgtEl>
                                      </p:cBhvr>
                                    </p:animEffect>
                                  </p:childTnLst>
                                </p:cTn>
                              </p:par>
                            </p:childTnLst>
                          </p:cTn>
                        </p:par>
                        <p:par>
                          <p:cTn id="94" fill="hold" nodeType="afterGroup">
                            <p:stCondLst>
                              <p:cond delay="1000"/>
                            </p:stCondLst>
                            <p:childTnLst>
                              <p:par>
                                <p:cTn id="95" presetID="22" presetClass="exit" presetSubtype="8" fill="hold" nodeType="afterEffect">
                                  <p:stCondLst>
                                    <p:cond delay="0"/>
                                  </p:stCondLst>
                                  <p:childTnLst>
                                    <p:animEffect transition="out" filter="wipe(left)">
                                      <p:cBhvr>
                                        <p:cTn id="96" dur="1000"/>
                                        <p:tgtEl>
                                          <p:spTgt spid="233545"/>
                                        </p:tgtEl>
                                      </p:cBhvr>
                                    </p:animEffect>
                                    <p:set>
                                      <p:cBhvr>
                                        <p:cTn id="97" dur="1" fill="hold">
                                          <p:stCondLst>
                                            <p:cond delay="999"/>
                                          </p:stCondLst>
                                        </p:cTn>
                                        <p:tgtEl>
                                          <p:spTgt spid="233545"/>
                                        </p:tgtEl>
                                        <p:attrNameLst>
                                          <p:attrName>style.visibility</p:attrName>
                                        </p:attrNameLst>
                                      </p:cBhvr>
                                      <p:to>
                                        <p:strVal val="hidden"/>
                                      </p:to>
                                    </p:set>
                                  </p:childTnLst>
                                </p:cTn>
                              </p:par>
                              <p:par>
                                <p:cTn id="98" presetID="22" presetClass="entr" presetSubtype="8" fill="hold" nodeType="withEffect">
                                  <p:stCondLst>
                                    <p:cond delay="0"/>
                                  </p:stCondLst>
                                  <p:childTnLst>
                                    <p:set>
                                      <p:cBhvr>
                                        <p:cTn id="99" dur="1" fill="hold">
                                          <p:stCondLst>
                                            <p:cond delay="0"/>
                                          </p:stCondLst>
                                        </p:cTn>
                                        <p:tgtEl>
                                          <p:spTgt spid="233548"/>
                                        </p:tgtEl>
                                        <p:attrNameLst>
                                          <p:attrName>style.visibility</p:attrName>
                                        </p:attrNameLst>
                                      </p:cBhvr>
                                      <p:to>
                                        <p:strVal val="visible"/>
                                      </p:to>
                                    </p:set>
                                    <p:animEffect transition="in" filter="wipe(left)">
                                      <p:cBhvr>
                                        <p:cTn id="100" dur="500"/>
                                        <p:tgtEl>
                                          <p:spTgt spid="233548"/>
                                        </p:tgtEl>
                                      </p:cBhvr>
                                    </p:animEffect>
                                  </p:childTnLst>
                                </p:cTn>
                              </p:par>
                            </p:childTnLst>
                          </p:cTn>
                        </p:par>
                        <p:par>
                          <p:cTn id="101" fill="hold" nodeType="afterGroup">
                            <p:stCondLst>
                              <p:cond delay="2000"/>
                            </p:stCondLst>
                            <p:childTnLst>
                              <p:par>
                                <p:cTn id="102" presetID="22" presetClass="exit" presetSubtype="8" fill="hold" nodeType="afterEffect">
                                  <p:stCondLst>
                                    <p:cond delay="0"/>
                                  </p:stCondLst>
                                  <p:childTnLst>
                                    <p:animEffect transition="out" filter="wipe(left)">
                                      <p:cBhvr>
                                        <p:cTn id="103" dur="1000"/>
                                        <p:tgtEl>
                                          <p:spTgt spid="233548"/>
                                        </p:tgtEl>
                                      </p:cBhvr>
                                    </p:animEffect>
                                    <p:set>
                                      <p:cBhvr>
                                        <p:cTn id="104" dur="1" fill="hold">
                                          <p:stCondLst>
                                            <p:cond delay="999"/>
                                          </p:stCondLst>
                                        </p:cTn>
                                        <p:tgtEl>
                                          <p:spTgt spid="233548"/>
                                        </p:tgtEl>
                                        <p:attrNameLst>
                                          <p:attrName>style.visibility</p:attrName>
                                        </p:attrNameLst>
                                      </p:cBhvr>
                                      <p:to>
                                        <p:strVal val="hidden"/>
                                      </p:to>
                                    </p:set>
                                  </p:childTnLst>
                                </p:cTn>
                              </p:par>
                              <p:par>
                                <p:cTn id="105" presetID="22" presetClass="entr" presetSubtype="8" fill="hold" nodeType="withEffect">
                                  <p:stCondLst>
                                    <p:cond delay="0"/>
                                  </p:stCondLst>
                                  <p:childTnLst>
                                    <p:set>
                                      <p:cBhvr>
                                        <p:cTn id="106" dur="1" fill="hold">
                                          <p:stCondLst>
                                            <p:cond delay="0"/>
                                          </p:stCondLst>
                                        </p:cTn>
                                        <p:tgtEl>
                                          <p:spTgt spid="233557"/>
                                        </p:tgtEl>
                                        <p:attrNameLst>
                                          <p:attrName>style.visibility</p:attrName>
                                        </p:attrNameLst>
                                      </p:cBhvr>
                                      <p:to>
                                        <p:strVal val="visible"/>
                                      </p:to>
                                    </p:set>
                                    <p:animEffect transition="in" filter="wipe(left)">
                                      <p:cBhvr>
                                        <p:cTn id="107" dur="1000"/>
                                        <p:tgtEl>
                                          <p:spTgt spid="233557"/>
                                        </p:tgtEl>
                                      </p:cBhvr>
                                    </p:animEffect>
                                  </p:childTnLst>
                                </p:cTn>
                              </p:par>
                            </p:childTnLst>
                          </p:cTn>
                        </p:par>
                        <p:par>
                          <p:cTn id="108" fill="hold" nodeType="afterGroup">
                            <p:stCondLst>
                              <p:cond delay="3000"/>
                            </p:stCondLst>
                            <p:childTnLst>
                              <p:par>
                                <p:cTn id="109" presetID="22" presetClass="exit" presetSubtype="8" fill="hold" nodeType="afterEffect">
                                  <p:stCondLst>
                                    <p:cond delay="0"/>
                                  </p:stCondLst>
                                  <p:childTnLst>
                                    <p:animEffect transition="out" filter="wipe(left)">
                                      <p:cBhvr>
                                        <p:cTn id="110" dur="1000"/>
                                        <p:tgtEl>
                                          <p:spTgt spid="233557"/>
                                        </p:tgtEl>
                                      </p:cBhvr>
                                    </p:animEffect>
                                    <p:set>
                                      <p:cBhvr>
                                        <p:cTn id="111" dur="1" fill="hold">
                                          <p:stCondLst>
                                            <p:cond delay="999"/>
                                          </p:stCondLst>
                                        </p:cTn>
                                        <p:tgtEl>
                                          <p:spTgt spid="233557"/>
                                        </p:tgtEl>
                                        <p:attrNameLst>
                                          <p:attrName>style.visibility</p:attrName>
                                        </p:attrNameLst>
                                      </p:cBhvr>
                                      <p:to>
                                        <p:strVal val="hidden"/>
                                      </p:to>
                                    </p:set>
                                  </p:childTnLst>
                                </p:cTn>
                              </p:par>
                              <p:par>
                                <p:cTn id="112" presetID="22" presetClass="entr" presetSubtype="8" fill="hold" nodeType="withEffect">
                                  <p:stCondLst>
                                    <p:cond delay="0"/>
                                  </p:stCondLst>
                                  <p:childTnLst>
                                    <p:set>
                                      <p:cBhvr>
                                        <p:cTn id="113" dur="1" fill="hold">
                                          <p:stCondLst>
                                            <p:cond delay="0"/>
                                          </p:stCondLst>
                                        </p:cTn>
                                        <p:tgtEl>
                                          <p:spTgt spid="233564"/>
                                        </p:tgtEl>
                                        <p:attrNameLst>
                                          <p:attrName>style.visibility</p:attrName>
                                        </p:attrNameLst>
                                      </p:cBhvr>
                                      <p:to>
                                        <p:strVal val="visible"/>
                                      </p:to>
                                    </p:set>
                                    <p:animEffect transition="in" filter="wipe(left)">
                                      <p:cBhvr>
                                        <p:cTn id="114" dur="1000"/>
                                        <p:tgtEl>
                                          <p:spTgt spid="233564"/>
                                        </p:tgtEl>
                                      </p:cBhvr>
                                    </p:animEffect>
                                  </p:childTnLst>
                                </p:cTn>
                              </p:par>
                            </p:childTnLst>
                          </p:cTn>
                        </p:par>
                        <p:par>
                          <p:cTn id="115" fill="hold" nodeType="afterGroup">
                            <p:stCondLst>
                              <p:cond delay="4000"/>
                            </p:stCondLst>
                            <p:childTnLst>
                              <p:par>
                                <p:cTn id="116" presetID="22" presetClass="exit" presetSubtype="8" fill="hold" nodeType="afterEffect">
                                  <p:stCondLst>
                                    <p:cond delay="0"/>
                                  </p:stCondLst>
                                  <p:childTnLst>
                                    <p:animEffect transition="out" filter="wipe(left)">
                                      <p:cBhvr>
                                        <p:cTn id="117" dur="1000"/>
                                        <p:tgtEl>
                                          <p:spTgt spid="233564"/>
                                        </p:tgtEl>
                                      </p:cBhvr>
                                    </p:animEffect>
                                    <p:set>
                                      <p:cBhvr>
                                        <p:cTn id="118" dur="1" fill="hold">
                                          <p:stCondLst>
                                            <p:cond delay="999"/>
                                          </p:stCondLst>
                                        </p:cTn>
                                        <p:tgtEl>
                                          <p:spTgt spid="233564"/>
                                        </p:tgtEl>
                                        <p:attrNameLst>
                                          <p:attrName>style.visibility</p:attrName>
                                        </p:attrNameLst>
                                      </p:cBhvr>
                                      <p:to>
                                        <p:strVal val="hidden"/>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xit" presetSubtype="0" fill="hold" nodeType="clickEffect">
                                  <p:stCondLst>
                                    <p:cond delay="0"/>
                                  </p:stCondLst>
                                  <p:childTnLst>
                                    <p:set>
                                      <p:cBhvr>
                                        <p:cTn id="122" dur="1" fill="hold">
                                          <p:stCondLst>
                                            <p:cond delay="0"/>
                                          </p:stCondLst>
                                        </p:cTn>
                                        <p:tgtEl>
                                          <p:spTgt spid="233567"/>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233568"/>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233510"/>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xit" presetSubtype="0" fill="hold" nodeType="clickEffect">
                                  <p:stCondLst>
                                    <p:cond delay="0"/>
                                  </p:stCondLst>
                                  <p:childTnLst>
                                    <p:set>
                                      <p:cBhvr>
                                        <p:cTn id="130" dur="1" fill="hold">
                                          <p:stCondLst>
                                            <p:cond delay="0"/>
                                          </p:stCondLst>
                                        </p:cTn>
                                        <p:tgtEl>
                                          <p:spTgt spid="233569"/>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233518"/>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2335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灯片编号占位符 5">
            <a:extLst>
              <a:ext uri="{FF2B5EF4-FFF2-40B4-BE49-F238E27FC236}">
                <a16:creationId xmlns:a16="http://schemas.microsoft.com/office/drawing/2014/main" id="{76060D4A-656C-4B38-A4A9-96A80006981D}"/>
              </a:ext>
            </a:extLst>
          </p:cNvPr>
          <p:cNvSpPr>
            <a:spLocks noGrp="1"/>
          </p:cNvSpPr>
          <p:nvPr>
            <p:ph type="sldNum" sz="quarter" idx="12"/>
          </p:nvPr>
        </p:nvSpPr>
        <p:spPr/>
        <p:txBody>
          <a:bodyPr/>
          <a:lstStyle/>
          <a:p>
            <a:fld id="{94288670-1FF4-4385-A5F7-D62CB0D16FF4}" type="slidenum">
              <a:rPr lang="en-US" altLang="zh-CN"/>
              <a:pPr/>
              <a:t>25</a:t>
            </a:fld>
            <a:endParaRPr lang="en-US" altLang="zh-CN"/>
          </a:p>
        </p:txBody>
      </p:sp>
      <p:sp>
        <p:nvSpPr>
          <p:cNvPr id="234498" name="Rectangle 2">
            <a:extLst>
              <a:ext uri="{FF2B5EF4-FFF2-40B4-BE49-F238E27FC236}">
                <a16:creationId xmlns:a16="http://schemas.microsoft.com/office/drawing/2014/main" id="{0A8AC772-01EF-4AB8-BAB4-446EFB6EDD7C}"/>
              </a:ext>
            </a:extLst>
          </p:cNvPr>
          <p:cNvSpPr>
            <a:spLocks noChangeArrowheads="1"/>
          </p:cNvSpPr>
          <p:nvPr/>
        </p:nvSpPr>
        <p:spPr bwMode="auto">
          <a:xfrm>
            <a:off x="1979613" y="4652963"/>
            <a:ext cx="1079500" cy="360362"/>
          </a:xfrm>
          <a:prstGeom prst="rect">
            <a:avLst/>
          </a:prstGeom>
          <a:solidFill>
            <a:srgbClr val="FFFF00"/>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499" name="Rectangle 3">
            <a:extLst>
              <a:ext uri="{FF2B5EF4-FFF2-40B4-BE49-F238E27FC236}">
                <a16:creationId xmlns:a16="http://schemas.microsoft.com/office/drawing/2014/main" id="{A8B55578-D229-4853-B900-C65BD9AE022F}"/>
              </a:ext>
            </a:extLst>
          </p:cNvPr>
          <p:cNvSpPr>
            <a:spLocks noChangeArrowheads="1"/>
          </p:cNvSpPr>
          <p:nvPr/>
        </p:nvSpPr>
        <p:spPr bwMode="auto">
          <a:xfrm>
            <a:off x="1979613" y="3213100"/>
            <a:ext cx="720725" cy="360363"/>
          </a:xfrm>
          <a:prstGeom prst="rect">
            <a:avLst/>
          </a:prstGeom>
          <a:solidFill>
            <a:schemeClr val="accent1"/>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234500" name="Rectangle 4">
            <a:extLst>
              <a:ext uri="{FF2B5EF4-FFF2-40B4-BE49-F238E27FC236}">
                <a16:creationId xmlns:a16="http://schemas.microsoft.com/office/drawing/2014/main" id="{45C1A074-0257-4FBC-A8B1-14C28C78C0B2}"/>
              </a:ext>
            </a:extLst>
          </p:cNvPr>
          <p:cNvSpPr>
            <a:spLocks noChangeArrowheads="1"/>
          </p:cNvSpPr>
          <p:nvPr/>
        </p:nvSpPr>
        <p:spPr bwMode="auto">
          <a:xfrm>
            <a:off x="1979613" y="2276475"/>
            <a:ext cx="1079500" cy="360363"/>
          </a:xfrm>
          <a:prstGeom prst="rect">
            <a:avLst/>
          </a:prstGeom>
          <a:solidFill>
            <a:srgbClr val="FFFF00"/>
          </a:solidFill>
          <a:ln w="1905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01" name="Rectangle 5">
            <a:extLst>
              <a:ext uri="{FF2B5EF4-FFF2-40B4-BE49-F238E27FC236}">
                <a16:creationId xmlns:a16="http://schemas.microsoft.com/office/drawing/2014/main" id="{447EE335-EAF0-48B1-8D0E-306F39BD58FD}"/>
              </a:ext>
            </a:extLst>
          </p:cNvPr>
          <p:cNvSpPr>
            <a:spLocks noGrp="1" noChangeArrowheads="1"/>
          </p:cNvSpPr>
          <p:nvPr>
            <p:ph type="title"/>
          </p:nvPr>
        </p:nvSpPr>
        <p:spPr/>
        <p:txBody>
          <a:bodyPr/>
          <a:lstStyle/>
          <a:p>
            <a:r>
              <a:rPr lang="en-US" altLang="zh-CN"/>
              <a:t>Packet Switching</a:t>
            </a:r>
          </a:p>
        </p:txBody>
      </p:sp>
      <p:sp>
        <p:nvSpPr>
          <p:cNvPr id="234502" name="Rectangle 6">
            <a:extLst>
              <a:ext uri="{FF2B5EF4-FFF2-40B4-BE49-F238E27FC236}">
                <a16:creationId xmlns:a16="http://schemas.microsoft.com/office/drawing/2014/main" id="{6F3BDFC2-1448-4C92-A08A-789EECA2DE82}"/>
              </a:ext>
            </a:extLst>
          </p:cNvPr>
          <p:cNvSpPr>
            <a:spLocks noGrp="1" noChangeArrowheads="1"/>
          </p:cNvSpPr>
          <p:nvPr>
            <p:ph type="body" idx="1"/>
          </p:nvPr>
        </p:nvSpPr>
        <p:spPr/>
        <p:txBody>
          <a:bodyPr/>
          <a:lstStyle/>
          <a:p>
            <a:pPr>
              <a:spcBef>
                <a:spcPct val="40000"/>
              </a:spcBef>
            </a:pPr>
            <a:r>
              <a:rPr lang="en-US" altLang="zh-CN"/>
              <a:t>Datagram</a:t>
            </a:r>
            <a:r>
              <a:rPr lang="zh-CN" altLang="en-US"/>
              <a:t>（数据报）</a:t>
            </a:r>
          </a:p>
          <a:p>
            <a:pPr>
              <a:spcBef>
                <a:spcPct val="40000"/>
              </a:spcBef>
            </a:pPr>
            <a:endParaRPr lang="zh-CN" altLang="en-US"/>
          </a:p>
          <a:p>
            <a:pPr>
              <a:spcBef>
                <a:spcPct val="40000"/>
              </a:spcBef>
            </a:pPr>
            <a:endParaRPr lang="zh-CN" altLang="en-US"/>
          </a:p>
          <a:p>
            <a:pPr>
              <a:spcBef>
                <a:spcPct val="40000"/>
              </a:spcBef>
            </a:pPr>
            <a:endParaRPr lang="zh-CN" altLang="en-US"/>
          </a:p>
          <a:p>
            <a:pPr>
              <a:spcBef>
                <a:spcPct val="40000"/>
              </a:spcBef>
            </a:pPr>
            <a:r>
              <a:rPr lang="en-US" altLang="zh-CN"/>
              <a:t>Virtual Circuit</a:t>
            </a:r>
            <a:r>
              <a:rPr lang="zh-CN" altLang="en-US"/>
              <a:t>（虚电路）</a:t>
            </a:r>
          </a:p>
        </p:txBody>
      </p:sp>
      <p:sp>
        <p:nvSpPr>
          <p:cNvPr id="234503" name="Oval 7">
            <a:extLst>
              <a:ext uri="{FF2B5EF4-FFF2-40B4-BE49-F238E27FC236}">
                <a16:creationId xmlns:a16="http://schemas.microsoft.com/office/drawing/2014/main" id="{00EB2A2A-CC45-4C93-BAEE-9B2D2C6A8E45}"/>
              </a:ext>
            </a:extLst>
          </p:cNvPr>
          <p:cNvSpPr>
            <a:spLocks noChangeAspect="1" noChangeArrowheads="1"/>
          </p:cNvSpPr>
          <p:nvPr/>
        </p:nvSpPr>
        <p:spPr bwMode="auto">
          <a:xfrm>
            <a:off x="3205163" y="2619375"/>
            <a:ext cx="215900" cy="215900"/>
          </a:xfrm>
          <a:prstGeom prst="ellipse">
            <a:avLst/>
          </a:prstGeom>
          <a:solidFill>
            <a:srgbClr val="FF0000"/>
          </a:solidFill>
          <a:ln w="1905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34504" name="Oval 8">
            <a:extLst>
              <a:ext uri="{FF2B5EF4-FFF2-40B4-BE49-F238E27FC236}">
                <a16:creationId xmlns:a16="http://schemas.microsoft.com/office/drawing/2014/main" id="{DE5E93C4-04E5-49B3-BFB4-9199B0E2510F}"/>
              </a:ext>
            </a:extLst>
          </p:cNvPr>
          <p:cNvSpPr>
            <a:spLocks noChangeAspect="1" noChangeArrowheads="1"/>
          </p:cNvSpPr>
          <p:nvPr/>
        </p:nvSpPr>
        <p:spPr bwMode="auto">
          <a:xfrm>
            <a:off x="5148263" y="2216150"/>
            <a:ext cx="215900" cy="215900"/>
          </a:xfrm>
          <a:prstGeom prst="ellipse">
            <a:avLst/>
          </a:prstGeom>
          <a:solidFill>
            <a:srgbClr val="FF0000"/>
          </a:solidFill>
          <a:ln w="1905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34505" name="Oval 9">
            <a:extLst>
              <a:ext uri="{FF2B5EF4-FFF2-40B4-BE49-F238E27FC236}">
                <a16:creationId xmlns:a16="http://schemas.microsoft.com/office/drawing/2014/main" id="{EC339312-40DC-41CE-B910-8637488C138C}"/>
              </a:ext>
            </a:extLst>
          </p:cNvPr>
          <p:cNvSpPr>
            <a:spLocks noChangeAspect="1" noChangeArrowheads="1"/>
          </p:cNvSpPr>
          <p:nvPr/>
        </p:nvSpPr>
        <p:spPr bwMode="auto">
          <a:xfrm>
            <a:off x="4067175" y="3582988"/>
            <a:ext cx="215900" cy="215900"/>
          </a:xfrm>
          <a:prstGeom prst="ellipse">
            <a:avLst/>
          </a:prstGeom>
          <a:solidFill>
            <a:srgbClr val="FF0000"/>
          </a:solidFill>
          <a:ln w="1905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34506" name="Oval 10">
            <a:extLst>
              <a:ext uri="{FF2B5EF4-FFF2-40B4-BE49-F238E27FC236}">
                <a16:creationId xmlns:a16="http://schemas.microsoft.com/office/drawing/2014/main" id="{4442B4E8-3619-41C4-B3C3-C67C77B1B67F}"/>
              </a:ext>
            </a:extLst>
          </p:cNvPr>
          <p:cNvSpPr>
            <a:spLocks noChangeAspect="1" noChangeArrowheads="1"/>
          </p:cNvSpPr>
          <p:nvPr/>
        </p:nvSpPr>
        <p:spPr bwMode="auto">
          <a:xfrm>
            <a:off x="5507038" y="3582988"/>
            <a:ext cx="215900" cy="215900"/>
          </a:xfrm>
          <a:prstGeom prst="ellipse">
            <a:avLst/>
          </a:prstGeom>
          <a:solidFill>
            <a:srgbClr val="FF0000"/>
          </a:solidFill>
          <a:ln w="1905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cxnSp>
        <p:nvCxnSpPr>
          <p:cNvPr id="234507" name="AutoShape 11">
            <a:extLst>
              <a:ext uri="{FF2B5EF4-FFF2-40B4-BE49-F238E27FC236}">
                <a16:creationId xmlns:a16="http://schemas.microsoft.com/office/drawing/2014/main" id="{A79E036E-90DB-4387-BFD6-7D0B48981FFD}"/>
              </a:ext>
            </a:extLst>
          </p:cNvPr>
          <p:cNvCxnSpPr>
            <a:cxnSpLocks noChangeShapeType="1"/>
            <a:stCxn id="234503" idx="5"/>
            <a:endCxn id="234505" idx="1"/>
          </p:cNvCxnSpPr>
          <p:nvPr/>
        </p:nvCxnSpPr>
        <p:spPr bwMode="auto">
          <a:xfrm>
            <a:off x="3389313" y="2813050"/>
            <a:ext cx="709612" cy="792163"/>
          </a:xfrm>
          <a:prstGeom prst="straightConnector1">
            <a:avLst/>
          </a:prstGeom>
          <a:noFill/>
          <a:ln w="28575">
            <a:solidFill>
              <a:schemeClr val="tx1"/>
            </a:solidFill>
            <a:prstDash val="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508" name="AutoShape 12">
            <a:extLst>
              <a:ext uri="{FF2B5EF4-FFF2-40B4-BE49-F238E27FC236}">
                <a16:creationId xmlns:a16="http://schemas.microsoft.com/office/drawing/2014/main" id="{E1FF99A3-12CA-430F-8801-946B97844556}"/>
              </a:ext>
            </a:extLst>
          </p:cNvPr>
          <p:cNvCxnSpPr>
            <a:cxnSpLocks noChangeShapeType="1"/>
            <a:stCxn id="234526" idx="5"/>
            <a:endCxn id="234503" idx="2"/>
          </p:cNvCxnSpPr>
          <p:nvPr/>
        </p:nvCxnSpPr>
        <p:spPr bwMode="auto">
          <a:xfrm>
            <a:off x="1833563" y="2714625"/>
            <a:ext cx="1362075" cy="12700"/>
          </a:xfrm>
          <a:prstGeom prst="straightConnector1">
            <a:avLst/>
          </a:prstGeom>
          <a:noFill/>
          <a:ln w="28575">
            <a:solidFill>
              <a:schemeClr val="tx1"/>
            </a:solidFill>
            <a:prstDash val="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509" name="AutoShape 13">
            <a:extLst>
              <a:ext uri="{FF2B5EF4-FFF2-40B4-BE49-F238E27FC236}">
                <a16:creationId xmlns:a16="http://schemas.microsoft.com/office/drawing/2014/main" id="{455A6C3E-9AC2-4E67-AE48-4BBBF77038DF}"/>
              </a:ext>
            </a:extLst>
          </p:cNvPr>
          <p:cNvCxnSpPr>
            <a:cxnSpLocks noChangeShapeType="1"/>
            <a:stCxn id="234525" idx="8"/>
            <a:endCxn id="234505" idx="2"/>
          </p:cNvCxnSpPr>
          <p:nvPr/>
        </p:nvCxnSpPr>
        <p:spPr bwMode="auto">
          <a:xfrm>
            <a:off x="1876425" y="3687763"/>
            <a:ext cx="2181225" cy="3175"/>
          </a:xfrm>
          <a:prstGeom prst="straightConnector1">
            <a:avLst/>
          </a:prstGeom>
          <a:noFill/>
          <a:ln w="28575">
            <a:solidFill>
              <a:schemeClr val="tx1"/>
            </a:solidFill>
            <a:prstDash val="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510" name="AutoShape 14">
            <a:extLst>
              <a:ext uri="{FF2B5EF4-FFF2-40B4-BE49-F238E27FC236}">
                <a16:creationId xmlns:a16="http://schemas.microsoft.com/office/drawing/2014/main" id="{7D2D7A72-60EE-4EA1-B52B-0D9B6BE7A411}"/>
              </a:ext>
            </a:extLst>
          </p:cNvPr>
          <p:cNvCxnSpPr>
            <a:cxnSpLocks noChangeShapeType="1"/>
            <a:stCxn id="234503" idx="6"/>
            <a:endCxn id="234504" idx="2"/>
          </p:cNvCxnSpPr>
          <p:nvPr/>
        </p:nvCxnSpPr>
        <p:spPr bwMode="auto">
          <a:xfrm flipV="1">
            <a:off x="3430588" y="2324100"/>
            <a:ext cx="1708150" cy="403225"/>
          </a:xfrm>
          <a:prstGeom prst="straightConnector1">
            <a:avLst/>
          </a:prstGeom>
          <a:noFill/>
          <a:ln w="28575">
            <a:solidFill>
              <a:schemeClr val="tx1"/>
            </a:solidFill>
            <a:prstDash val="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511" name="AutoShape 15">
            <a:extLst>
              <a:ext uri="{FF2B5EF4-FFF2-40B4-BE49-F238E27FC236}">
                <a16:creationId xmlns:a16="http://schemas.microsoft.com/office/drawing/2014/main" id="{487C4D49-5EDB-4ADD-8E9F-9CF1A1594567}"/>
              </a:ext>
            </a:extLst>
          </p:cNvPr>
          <p:cNvCxnSpPr>
            <a:cxnSpLocks noChangeShapeType="1"/>
            <a:stCxn id="234505" idx="7"/>
            <a:endCxn id="234504" idx="3"/>
          </p:cNvCxnSpPr>
          <p:nvPr/>
        </p:nvCxnSpPr>
        <p:spPr bwMode="auto">
          <a:xfrm flipV="1">
            <a:off x="4251325" y="2409825"/>
            <a:ext cx="928688" cy="1195388"/>
          </a:xfrm>
          <a:prstGeom prst="straightConnector1">
            <a:avLst/>
          </a:prstGeom>
          <a:noFill/>
          <a:ln w="28575">
            <a:solidFill>
              <a:schemeClr val="tx1"/>
            </a:solidFill>
            <a:prstDash val="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512" name="AutoShape 16">
            <a:extLst>
              <a:ext uri="{FF2B5EF4-FFF2-40B4-BE49-F238E27FC236}">
                <a16:creationId xmlns:a16="http://schemas.microsoft.com/office/drawing/2014/main" id="{DC601501-C766-42AD-91B9-BDE861633675}"/>
              </a:ext>
            </a:extLst>
          </p:cNvPr>
          <p:cNvCxnSpPr>
            <a:cxnSpLocks noChangeShapeType="1"/>
            <a:stCxn id="234505" idx="6"/>
            <a:endCxn id="234506" idx="2"/>
          </p:cNvCxnSpPr>
          <p:nvPr/>
        </p:nvCxnSpPr>
        <p:spPr bwMode="auto">
          <a:xfrm>
            <a:off x="4292600" y="3690938"/>
            <a:ext cx="1204913" cy="0"/>
          </a:xfrm>
          <a:prstGeom prst="straightConnector1">
            <a:avLst/>
          </a:prstGeom>
          <a:noFill/>
          <a:ln w="28575">
            <a:solidFill>
              <a:schemeClr val="tx1"/>
            </a:solidFill>
            <a:prstDash val="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513" name="AutoShape 17">
            <a:extLst>
              <a:ext uri="{FF2B5EF4-FFF2-40B4-BE49-F238E27FC236}">
                <a16:creationId xmlns:a16="http://schemas.microsoft.com/office/drawing/2014/main" id="{3E9C2BC9-2DDF-418D-9755-C4FDD5C721F5}"/>
              </a:ext>
            </a:extLst>
          </p:cNvPr>
          <p:cNvCxnSpPr>
            <a:cxnSpLocks noChangeShapeType="1"/>
            <a:stCxn id="234504" idx="5"/>
            <a:endCxn id="234506" idx="0"/>
          </p:cNvCxnSpPr>
          <p:nvPr/>
        </p:nvCxnSpPr>
        <p:spPr bwMode="auto">
          <a:xfrm>
            <a:off x="5332413" y="2409825"/>
            <a:ext cx="282575" cy="1163638"/>
          </a:xfrm>
          <a:prstGeom prst="straightConnector1">
            <a:avLst/>
          </a:prstGeom>
          <a:noFill/>
          <a:ln w="28575">
            <a:solidFill>
              <a:schemeClr val="tx1"/>
            </a:solidFill>
            <a:prstDash val="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514" name="AutoShape 18">
            <a:extLst>
              <a:ext uri="{FF2B5EF4-FFF2-40B4-BE49-F238E27FC236}">
                <a16:creationId xmlns:a16="http://schemas.microsoft.com/office/drawing/2014/main" id="{7E27EABA-BCA4-40E2-86FC-4FDF99A8B041}"/>
              </a:ext>
            </a:extLst>
          </p:cNvPr>
          <p:cNvCxnSpPr>
            <a:cxnSpLocks noChangeShapeType="1"/>
            <a:stCxn id="234506" idx="6"/>
          </p:cNvCxnSpPr>
          <p:nvPr/>
        </p:nvCxnSpPr>
        <p:spPr bwMode="auto">
          <a:xfrm>
            <a:off x="5732463" y="3690938"/>
            <a:ext cx="1358900" cy="1587"/>
          </a:xfrm>
          <a:prstGeom prst="straightConnector1">
            <a:avLst/>
          </a:prstGeom>
          <a:noFill/>
          <a:ln w="28575">
            <a:solidFill>
              <a:schemeClr val="tx1"/>
            </a:solidFill>
            <a:prstDash val="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515" name="AutoShape 19">
            <a:extLst>
              <a:ext uri="{FF2B5EF4-FFF2-40B4-BE49-F238E27FC236}">
                <a16:creationId xmlns:a16="http://schemas.microsoft.com/office/drawing/2014/main" id="{095D6DB8-00FF-45CF-8A73-5C1DD7B850CC}"/>
              </a:ext>
            </a:extLst>
          </p:cNvPr>
          <p:cNvCxnSpPr>
            <a:cxnSpLocks noChangeShapeType="1"/>
            <a:stCxn id="234504" idx="7"/>
          </p:cNvCxnSpPr>
          <p:nvPr/>
        </p:nvCxnSpPr>
        <p:spPr bwMode="auto">
          <a:xfrm flipV="1">
            <a:off x="5332413" y="2228850"/>
            <a:ext cx="1676400" cy="9525"/>
          </a:xfrm>
          <a:prstGeom prst="straightConnector1">
            <a:avLst/>
          </a:prstGeom>
          <a:noFill/>
          <a:ln w="28575">
            <a:solidFill>
              <a:schemeClr val="tx1"/>
            </a:solidFill>
            <a:prstDash val="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4516" name="Text Box 20">
            <a:extLst>
              <a:ext uri="{FF2B5EF4-FFF2-40B4-BE49-F238E27FC236}">
                <a16:creationId xmlns:a16="http://schemas.microsoft.com/office/drawing/2014/main" id="{90042E65-9120-4F8D-8E57-9315F2804A35}"/>
              </a:ext>
            </a:extLst>
          </p:cNvPr>
          <p:cNvSpPr txBox="1">
            <a:spLocks noChangeArrowheads="1"/>
          </p:cNvSpPr>
          <p:nvPr/>
        </p:nvSpPr>
        <p:spPr bwMode="auto">
          <a:xfrm>
            <a:off x="898525" y="2406650"/>
            <a:ext cx="360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800">
                <a:solidFill>
                  <a:srgbClr val="FFFF00"/>
                </a:solidFill>
                <a:effectLst>
                  <a:outerShdw blurRad="38100" dist="38100" dir="2700000" algn="tl">
                    <a:srgbClr val="000000"/>
                  </a:outerShdw>
                </a:effectLst>
              </a:rPr>
              <a:t>A</a:t>
            </a:r>
          </a:p>
        </p:txBody>
      </p:sp>
      <p:sp>
        <p:nvSpPr>
          <p:cNvPr id="234517" name="Text Box 21">
            <a:extLst>
              <a:ext uri="{FF2B5EF4-FFF2-40B4-BE49-F238E27FC236}">
                <a16:creationId xmlns:a16="http://schemas.microsoft.com/office/drawing/2014/main" id="{B805A19C-3E55-447F-9C6C-2CB9E1CFA47E}"/>
              </a:ext>
            </a:extLst>
          </p:cNvPr>
          <p:cNvSpPr txBox="1">
            <a:spLocks noChangeArrowheads="1"/>
          </p:cNvSpPr>
          <p:nvPr/>
        </p:nvSpPr>
        <p:spPr bwMode="auto">
          <a:xfrm>
            <a:off x="900113" y="3286125"/>
            <a:ext cx="358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800">
                <a:solidFill>
                  <a:srgbClr val="00FFCC"/>
                </a:solidFill>
                <a:effectLst>
                  <a:outerShdw blurRad="38100" dist="38100" dir="2700000" algn="tl">
                    <a:srgbClr val="000000"/>
                  </a:outerShdw>
                </a:effectLst>
              </a:rPr>
              <a:t>B</a:t>
            </a:r>
          </a:p>
        </p:txBody>
      </p:sp>
      <p:sp>
        <p:nvSpPr>
          <p:cNvPr id="234518" name="Text Box 22">
            <a:extLst>
              <a:ext uri="{FF2B5EF4-FFF2-40B4-BE49-F238E27FC236}">
                <a16:creationId xmlns:a16="http://schemas.microsoft.com/office/drawing/2014/main" id="{1C2E66E6-06DF-4EF1-86F9-CC8B7A56FC5A}"/>
              </a:ext>
            </a:extLst>
          </p:cNvPr>
          <p:cNvSpPr txBox="1">
            <a:spLocks noChangeArrowheads="1"/>
          </p:cNvSpPr>
          <p:nvPr/>
        </p:nvSpPr>
        <p:spPr bwMode="auto">
          <a:xfrm>
            <a:off x="7451725" y="1844675"/>
            <a:ext cx="360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800">
                <a:solidFill>
                  <a:srgbClr val="00FFCC"/>
                </a:solidFill>
                <a:effectLst>
                  <a:outerShdw blurRad="38100" dist="38100" dir="2700000" algn="tl">
                    <a:srgbClr val="000000"/>
                  </a:outerShdw>
                </a:effectLst>
              </a:rPr>
              <a:t>Y</a:t>
            </a:r>
          </a:p>
        </p:txBody>
      </p:sp>
      <p:sp>
        <p:nvSpPr>
          <p:cNvPr id="234519" name="Text Box 23">
            <a:extLst>
              <a:ext uri="{FF2B5EF4-FFF2-40B4-BE49-F238E27FC236}">
                <a16:creationId xmlns:a16="http://schemas.microsoft.com/office/drawing/2014/main" id="{003C8DF8-1EB1-4A6A-8D70-FD69D70958D8}"/>
              </a:ext>
            </a:extLst>
          </p:cNvPr>
          <p:cNvSpPr txBox="1">
            <a:spLocks noChangeArrowheads="1"/>
          </p:cNvSpPr>
          <p:nvPr/>
        </p:nvSpPr>
        <p:spPr bwMode="auto">
          <a:xfrm>
            <a:off x="7451725" y="3357563"/>
            <a:ext cx="3603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800">
                <a:solidFill>
                  <a:srgbClr val="FFFF00"/>
                </a:solidFill>
                <a:effectLst>
                  <a:outerShdw blurRad="38100" dist="38100" dir="2700000" algn="tl">
                    <a:srgbClr val="000000"/>
                  </a:outerShdw>
                </a:effectLst>
              </a:rPr>
              <a:t>X</a:t>
            </a:r>
          </a:p>
        </p:txBody>
      </p:sp>
      <p:sp>
        <p:nvSpPr>
          <p:cNvPr id="234520" name="Text Box 24">
            <a:extLst>
              <a:ext uri="{FF2B5EF4-FFF2-40B4-BE49-F238E27FC236}">
                <a16:creationId xmlns:a16="http://schemas.microsoft.com/office/drawing/2014/main" id="{1DA62B9C-135E-4B78-B294-BF767E399979}"/>
              </a:ext>
            </a:extLst>
          </p:cNvPr>
          <p:cNvSpPr txBox="1">
            <a:spLocks noChangeArrowheads="1"/>
          </p:cNvSpPr>
          <p:nvPr/>
        </p:nvSpPr>
        <p:spPr bwMode="auto">
          <a:xfrm>
            <a:off x="3133725" y="2205038"/>
            <a:ext cx="358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effectLst>
                  <a:outerShdw blurRad="38100" dist="38100" dir="2700000" algn="tl">
                    <a:srgbClr val="000000"/>
                  </a:outerShdw>
                </a:effectLst>
              </a:rPr>
              <a:t>I</a:t>
            </a:r>
          </a:p>
        </p:txBody>
      </p:sp>
      <p:sp>
        <p:nvSpPr>
          <p:cNvPr id="234521" name="Text Box 25">
            <a:extLst>
              <a:ext uri="{FF2B5EF4-FFF2-40B4-BE49-F238E27FC236}">
                <a16:creationId xmlns:a16="http://schemas.microsoft.com/office/drawing/2014/main" id="{2F4D3362-8A3C-4F7B-8081-1C9CAE682968}"/>
              </a:ext>
            </a:extLst>
          </p:cNvPr>
          <p:cNvSpPr txBox="1">
            <a:spLocks noChangeArrowheads="1"/>
          </p:cNvSpPr>
          <p:nvPr/>
        </p:nvSpPr>
        <p:spPr bwMode="auto">
          <a:xfrm>
            <a:off x="5076825" y="184467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effectLst>
                  <a:outerShdw blurRad="38100" dist="38100" dir="2700000" algn="tl">
                    <a:srgbClr val="000000"/>
                  </a:outerShdw>
                </a:effectLst>
              </a:rPr>
              <a:t>II</a:t>
            </a:r>
          </a:p>
        </p:txBody>
      </p:sp>
      <p:sp>
        <p:nvSpPr>
          <p:cNvPr id="234522" name="Text Box 26">
            <a:extLst>
              <a:ext uri="{FF2B5EF4-FFF2-40B4-BE49-F238E27FC236}">
                <a16:creationId xmlns:a16="http://schemas.microsoft.com/office/drawing/2014/main" id="{8C413211-69DE-4DED-A87A-5AE10E16ABFC}"/>
              </a:ext>
            </a:extLst>
          </p:cNvPr>
          <p:cNvSpPr txBox="1">
            <a:spLocks noChangeArrowheads="1"/>
          </p:cNvSpPr>
          <p:nvPr/>
        </p:nvSpPr>
        <p:spPr bwMode="auto">
          <a:xfrm>
            <a:off x="3924300" y="3702050"/>
            <a:ext cx="503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effectLst>
                  <a:outerShdw blurRad="38100" dist="38100" dir="2700000" algn="tl">
                    <a:srgbClr val="000000"/>
                  </a:outerShdw>
                </a:effectLst>
              </a:rPr>
              <a:t>III</a:t>
            </a:r>
          </a:p>
        </p:txBody>
      </p:sp>
      <p:sp>
        <p:nvSpPr>
          <p:cNvPr id="234523" name="Text Box 27">
            <a:extLst>
              <a:ext uri="{FF2B5EF4-FFF2-40B4-BE49-F238E27FC236}">
                <a16:creationId xmlns:a16="http://schemas.microsoft.com/office/drawing/2014/main" id="{780131BD-79B3-4926-A555-AD461FDF9B4D}"/>
              </a:ext>
            </a:extLst>
          </p:cNvPr>
          <p:cNvSpPr txBox="1">
            <a:spLocks noChangeArrowheads="1"/>
          </p:cNvSpPr>
          <p:nvPr/>
        </p:nvSpPr>
        <p:spPr bwMode="auto">
          <a:xfrm>
            <a:off x="5364163" y="3716338"/>
            <a:ext cx="503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effectLst>
                  <a:outerShdw blurRad="38100" dist="38100" dir="2700000" algn="tl">
                    <a:srgbClr val="000000"/>
                  </a:outerShdw>
                </a:effectLst>
              </a:rPr>
              <a:t>IV</a:t>
            </a:r>
          </a:p>
        </p:txBody>
      </p:sp>
      <p:sp>
        <p:nvSpPr>
          <p:cNvPr id="234524" name="Text Box 28">
            <a:extLst>
              <a:ext uri="{FF2B5EF4-FFF2-40B4-BE49-F238E27FC236}">
                <a16:creationId xmlns:a16="http://schemas.microsoft.com/office/drawing/2014/main" id="{239AE55C-549B-4504-8279-8FD3CBBFBAAE}"/>
              </a:ext>
            </a:extLst>
          </p:cNvPr>
          <p:cNvSpPr txBox="1">
            <a:spLocks noChangeArrowheads="1"/>
          </p:cNvSpPr>
          <p:nvPr/>
        </p:nvSpPr>
        <p:spPr bwMode="auto">
          <a:xfrm>
            <a:off x="2700338" y="2276475"/>
            <a:ext cx="358775" cy="360363"/>
          </a:xfrm>
          <a:prstGeom prst="rect">
            <a:avLst/>
          </a:prstGeom>
          <a:solidFill>
            <a:srgbClr val="FFFF00">
              <a:alpha val="80000"/>
            </a:srgbClr>
          </a:solidFill>
          <a:ln w="19050" algn="ctr">
            <a:solidFill>
              <a:schemeClr val="bg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0800" bIns="10800" anchor="ctr" anchorCtr="1"/>
          <a:lstStyle/>
          <a:p>
            <a:pPr algn="ctr">
              <a:spcBef>
                <a:spcPct val="50000"/>
              </a:spcBef>
            </a:pPr>
            <a:r>
              <a:rPr lang="en-US" altLang="zh-CN">
                <a:solidFill>
                  <a:schemeClr val="bg1"/>
                </a:solidFill>
                <a:effectLst>
                  <a:outerShdw blurRad="38100" dist="38100" dir="2700000" algn="tl">
                    <a:srgbClr val="000000"/>
                  </a:outerShdw>
                </a:effectLst>
              </a:rPr>
              <a:t>1</a:t>
            </a:r>
          </a:p>
        </p:txBody>
      </p:sp>
      <p:sp>
        <p:nvSpPr>
          <p:cNvPr id="234525" name="computr2">
            <a:extLst>
              <a:ext uri="{FF2B5EF4-FFF2-40B4-BE49-F238E27FC236}">
                <a16:creationId xmlns:a16="http://schemas.microsoft.com/office/drawing/2014/main" id="{3A388AA2-D08C-4FA5-B35E-99B4D4BD52ED}"/>
              </a:ext>
            </a:extLst>
          </p:cNvPr>
          <p:cNvSpPr>
            <a:spLocks noChangeAspect="1" noEditPoints="1" noChangeArrowheads="1"/>
          </p:cNvSpPr>
          <p:nvPr/>
        </p:nvSpPr>
        <p:spPr bwMode="auto">
          <a:xfrm>
            <a:off x="1331913" y="3338513"/>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234526" name="computr2">
            <a:extLst>
              <a:ext uri="{FF2B5EF4-FFF2-40B4-BE49-F238E27FC236}">
                <a16:creationId xmlns:a16="http://schemas.microsoft.com/office/drawing/2014/main" id="{52D9D5BC-9C7E-418B-8FC2-DDD714A7DBCF}"/>
              </a:ext>
            </a:extLst>
          </p:cNvPr>
          <p:cNvSpPr>
            <a:spLocks noChangeAspect="1" noEditPoints="1" noChangeArrowheads="1"/>
          </p:cNvSpPr>
          <p:nvPr/>
        </p:nvSpPr>
        <p:spPr bwMode="auto">
          <a:xfrm>
            <a:off x="1331913" y="2457450"/>
            <a:ext cx="625475" cy="477838"/>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234527" name="computr2">
            <a:extLst>
              <a:ext uri="{FF2B5EF4-FFF2-40B4-BE49-F238E27FC236}">
                <a16:creationId xmlns:a16="http://schemas.microsoft.com/office/drawing/2014/main" id="{21B4000C-F5CA-4170-8C4C-4C6601553A4F}"/>
              </a:ext>
            </a:extLst>
          </p:cNvPr>
          <p:cNvSpPr>
            <a:spLocks noChangeAspect="1" noEditPoints="1" noChangeArrowheads="1"/>
          </p:cNvSpPr>
          <p:nvPr/>
        </p:nvSpPr>
        <p:spPr bwMode="auto">
          <a:xfrm>
            <a:off x="6877050" y="1916113"/>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234528" name="computr2">
            <a:extLst>
              <a:ext uri="{FF2B5EF4-FFF2-40B4-BE49-F238E27FC236}">
                <a16:creationId xmlns:a16="http://schemas.microsoft.com/office/drawing/2014/main" id="{DCED6ACF-A7C6-4A42-9495-775F26B6B695}"/>
              </a:ext>
            </a:extLst>
          </p:cNvPr>
          <p:cNvSpPr>
            <a:spLocks noChangeAspect="1" noEditPoints="1" noChangeArrowheads="1"/>
          </p:cNvSpPr>
          <p:nvPr/>
        </p:nvSpPr>
        <p:spPr bwMode="auto">
          <a:xfrm>
            <a:off x="6877050" y="3429000"/>
            <a:ext cx="625475" cy="477838"/>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234529" name="Text Box 33">
            <a:extLst>
              <a:ext uri="{FF2B5EF4-FFF2-40B4-BE49-F238E27FC236}">
                <a16:creationId xmlns:a16="http://schemas.microsoft.com/office/drawing/2014/main" id="{E69E25BA-151C-4314-BDD5-D23D2F15D70D}"/>
              </a:ext>
            </a:extLst>
          </p:cNvPr>
          <p:cNvSpPr txBox="1">
            <a:spLocks noChangeArrowheads="1"/>
          </p:cNvSpPr>
          <p:nvPr/>
        </p:nvSpPr>
        <p:spPr bwMode="auto">
          <a:xfrm>
            <a:off x="2341563" y="2276475"/>
            <a:ext cx="358775" cy="360363"/>
          </a:xfrm>
          <a:prstGeom prst="rect">
            <a:avLst/>
          </a:prstGeom>
          <a:solidFill>
            <a:srgbClr val="FFFF00">
              <a:alpha val="80000"/>
            </a:srgbClr>
          </a:solidFill>
          <a:ln w="19050" algn="ctr">
            <a:solidFill>
              <a:schemeClr val="bg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0800" bIns="10800" anchor="ctr" anchorCtr="1"/>
          <a:lstStyle/>
          <a:p>
            <a:pPr algn="ctr">
              <a:spcBef>
                <a:spcPct val="50000"/>
              </a:spcBef>
            </a:pPr>
            <a:r>
              <a:rPr lang="en-US" altLang="zh-CN">
                <a:solidFill>
                  <a:schemeClr val="bg1"/>
                </a:solidFill>
                <a:effectLst>
                  <a:outerShdw blurRad="38100" dist="38100" dir="2700000" algn="tl">
                    <a:srgbClr val="000000"/>
                  </a:outerShdw>
                </a:effectLst>
              </a:rPr>
              <a:t>2</a:t>
            </a:r>
          </a:p>
        </p:txBody>
      </p:sp>
      <p:sp>
        <p:nvSpPr>
          <p:cNvPr id="234530" name="Text Box 34">
            <a:extLst>
              <a:ext uri="{FF2B5EF4-FFF2-40B4-BE49-F238E27FC236}">
                <a16:creationId xmlns:a16="http://schemas.microsoft.com/office/drawing/2014/main" id="{057B806E-BB9C-4C51-9728-EFF1B42C01FA}"/>
              </a:ext>
            </a:extLst>
          </p:cNvPr>
          <p:cNvSpPr txBox="1">
            <a:spLocks noChangeArrowheads="1"/>
          </p:cNvSpPr>
          <p:nvPr/>
        </p:nvSpPr>
        <p:spPr bwMode="auto">
          <a:xfrm>
            <a:off x="1981200" y="2276475"/>
            <a:ext cx="358775" cy="360363"/>
          </a:xfrm>
          <a:prstGeom prst="rect">
            <a:avLst/>
          </a:prstGeom>
          <a:solidFill>
            <a:srgbClr val="FFFF00">
              <a:alpha val="80000"/>
            </a:srgbClr>
          </a:solidFill>
          <a:ln w="19050" algn="ctr">
            <a:solidFill>
              <a:schemeClr val="bg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0800" bIns="10800" anchor="ctr" anchorCtr="1"/>
          <a:lstStyle/>
          <a:p>
            <a:pPr algn="ctr">
              <a:spcBef>
                <a:spcPct val="50000"/>
              </a:spcBef>
            </a:pPr>
            <a:r>
              <a:rPr lang="en-US" altLang="zh-CN">
                <a:solidFill>
                  <a:schemeClr val="bg1"/>
                </a:solidFill>
                <a:effectLst>
                  <a:outerShdw blurRad="38100" dist="38100" dir="2700000" algn="tl">
                    <a:srgbClr val="000000"/>
                  </a:outerShdw>
                </a:effectLst>
              </a:rPr>
              <a:t>3</a:t>
            </a:r>
          </a:p>
        </p:txBody>
      </p:sp>
      <p:sp>
        <p:nvSpPr>
          <p:cNvPr id="234531" name="Text Box 35">
            <a:extLst>
              <a:ext uri="{FF2B5EF4-FFF2-40B4-BE49-F238E27FC236}">
                <a16:creationId xmlns:a16="http://schemas.microsoft.com/office/drawing/2014/main" id="{10156BD4-E51D-4552-AC9B-906F3A60AE77}"/>
              </a:ext>
            </a:extLst>
          </p:cNvPr>
          <p:cNvSpPr txBox="1">
            <a:spLocks noChangeArrowheads="1"/>
          </p:cNvSpPr>
          <p:nvPr/>
        </p:nvSpPr>
        <p:spPr bwMode="auto">
          <a:xfrm>
            <a:off x="1979613" y="3213100"/>
            <a:ext cx="358775" cy="360363"/>
          </a:xfrm>
          <a:prstGeom prst="rect">
            <a:avLst/>
          </a:prstGeom>
          <a:solidFill>
            <a:srgbClr val="00FFCC">
              <a:alpha val="80000"/>
            </a:srgbClr>
          </a:solidFill>
          <a:ln w="19050" algn="ctr">
            <a:solidFill>
              <a:schemeClr val="bg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0800" bIns="10800" anchor="ctr" anchorCtr="1"/>
          <a:lstStyle/>
          <a:p>
            <a:pPr algn="ctr">
              <a:spcBef>
                <a:spcPct val="50000"/>
              </a:spcBef>
            </a:pPr>
            <a:r>
              <a:rPr lang="en-US" altLang="zh-CN">
                <a:solidFill>
                  <a:schemeClr val="bg1"/>
                </a:solidFill>
              </a:rPr>
              <a:t>2</a:t>
            </a:r>
          </a:p>
        </p:txBody>
      </p:sp>
      <p:sp>
        <p:nvSpPr>
          <p:cNvPr id="234532" name="Text Box 36">
            <a:extLst>
              <a:ext uri="{FF2B5EF4-FFF2-40B4-BE49-F238E27FC236}">
                <a16:creationId xmlns:a16="http://schemas.microsoft.com/office/drawing/2014/main" id="{52C1C97B-A8B9-4002-9675-1885DF7BCCD6}"/>
              </a:ext>
            </a:extLst>
          </p:cNvPr>
          <p:cNvSpPr txBox="1">
            <a:spLocks noChangeArrowheads="1"/>
          </p:cNvSpPr>
          <p:nvPr/>
        </p:nvSpPr>
        <p:spPr bwMode="auto">
          <a:xfrm>
            <a:off x="2341563" y="3213100"/>
            <a:ext cx="358775" cy="360363"/>
          </a:xfrm>
          <a:prstGeom prst="rect">
            <a:avLst/>
          </a:prstGeom>
          <a:solidFill>
            <a:srgbClr val="00FFCC">
              <a:alpha val="80000"/>
            </a:srgbClr>
          </a:solidFill>
          <a:ln w="19050" algn="ctr">
            <a:solidFill>
              <a:schemeClr val="bg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0800" bIns="10800" anchor="ctr" anchorCtr="1"/>
          <a:lstStyle/>
          <a:p>
            <a:pPr algn="ctr">
              <a:spcBef>
                <a:spcPct val="50000"/>
              </a:spcBef>
            </a:pPr>
            <a:r>
              <a:rPr lang="en-US" altLang="zh-CN">
                <a:solidFill>
                  <a:schemeClr val="bg1"/>
                </a:solidFill>
              </a:rPr>
              <a:t>1</a:t>
            </a:r>
          </a:p>
        </p:txBody>
      </p:sp>
      <p:sp>
        <p:nvSpPr>
          <p:cNvPr id="234533" name="Oval 37">
            <a:extLst>
              <a:ext uri="{FF2B5EF4-FFF2-40B4-BE49-F238E27FC236}">
                <a16:creationId xmlns:a16="http://schemas.microsoft.com/office/drawing/2014/main" id="{D148B7B3-E9BB-4DBE-8993-4EF031E4B25D}"/>
              </a:ext>
            </a:extLst>
          </p:cNvPr>
          <p:cNvSpPr>
            <a:spLocks noChangeAspect="1" noChangeArrowheads="1"/>
          </p:cNvSpPr>
          <p:nvPr/>
        </p:nvSpPr>
        <p:spPr bwMode="auto">
          <a:xfrm>
            <a:off x="3206750" y="5043488"/>
            <a:ext cx="215900" cy="215900"/>
          </a:xfrm>
          <a:prstGeom prst="ellipse">
            <a:avLst/>
          </a:prstGeom>
          <a:solidFill>
            <a:srgbClr val="FF0000"/>
          </a:solidFill>
          <a:ln w="1905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34534" name="Oval 38">
            <a:extLst>
              <a:ext uri="{FF2B5EF4-FFF2-40B4-BE49-F238E27FC236}">
                <a16:creationId xmlns:a16="http://schemas.microsoft.com/office/drawing/2014/main" id="{97D5E12D-FA89-4ABF-969B-BFCEAEF1ECB0}"/>
              </a:ext>
            </a:extLst>
          </p:cNvPr>
          <p:cNvSpPr>
            <a:spLocks noChangeAspect="1" noChangeArrowheads="1"/>
          </p:cNvSpPr>
          <p:nvPr/>
        </p:nvSpPr>
        <p:spPr bwMode="auto">
          <a:xfrm>
            <a:off x="5149850" y="4640263"/>
            <a:ext cx="215900" cy="215900"/>
          </a:xfrm>
          <a:prstGeom prst="ellipse">
            <a:avLst/>
          </a:prstGeom>
          <a:solidFill>
            <a:srgbClr val="FF0000"/>
          </a:solidFill>
          <a:ln w="1905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34535" name="Oval 39">
            <a:extLst>
              <a:ext uri="{FF2B5EF4-FFF2-40B4-BE49-F238E27FC236}">
                <a16:creationId xmlns:a16="http://schemas.microsoft.com/office/drawing/2014/main" id="{7DB57ABD-EE95-4AC8-8C3F-8F1215B1EF11}"/>
              </a:ext>
            </a:extLst>
          </p:cNvPr>
          <p:cNvSpPr>
            <a:spLocks noChangeAspect="1" noChangeArrowheads="1"/>
          </p:cNvSpPr>
          <p:nvPr/>
        </p:nvSpPr>
        <p:spPr bwMode="auto">
          <a:xfrm>
            <a:off x="4068763" y="6007100"/>
            <a:ext cx="215900" cy="215900"/>
          </a:xfrm>
          <a:prstGeom prst="ellipse">
            <a:avLst/>
          </a:prstGeom>
          <a:solidFill>
            <a:srgbClr val="FF0000"/>
          </a:solidFill>
          <a:ln w="1905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34536" name="Oval 40">
            <a:extLst>
              <a:ext uri="{FF2B5EF4-FFF2-40B4-BE49-F238E27FC236}">
                <a16:creationId xmlns:a16="http://schemas.microsoft.com/office/drawing/2014/main" id="{7609596B-9324-401E-B3B9-FBBC739294DA}"/>
              </a:ext>
            </a:extLst>
          </p:cNvPr>
          <p:cNvSpPr>
            <a:spLocks noChangeAspect="1" noChangeArrowheads="1"/>
          </p:cNvSpPr>
          <p:nvPr/>
        </p:nvSpPr>
        <p:spPr bwMode="auto">
          <a:xfrm>
            <a:off x="5508625" y="6007100"/>
            <a:ext cx="215900" cy="215900"/>
          </a:xfrm>
          <a:prstGeom prst="ellipse">
            <a:avLst/>
          </a:prstGeom>
          <a:solidFill>
            <a:srgbClr val="FF0000"/>
          </a:solidFill>
          <a:ln w="19050" algn="ctr">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cxnSp>
        <p:nvCxnSpPr>
          <p:cNvPr id="234537" name="AutoShape 41">
            <a:extLst>
              <a:ext uri="{FF2B5EF4-FFF2-40B4-BE49-F238E27FC236}">
                <a16:creationId xmlns:a16="http://schemas.microsoft.com/office/drawing/2014/main" id="{6C477663-904B-4990-9AE0-F2E7BCFE4EDF}"/>
              </a:ext>
            </a:extLst>
          </p:cNvPr>
          <p:cNvCxnSpPr>
            <a:cxnSpLocks noChangeShapeType="1"/>
            <a:stCxn id="234533" idx="5"/>
            <a:endCxn id="234535" idx="1"/>
          </p:cNvCxnSpPr>
          <p:nvPr/>
        </p:nvCxnSpPr>
        <p:spPr bwMode="auto">
          <a:xfrm>
            <a:off x="3390900" y="5237163"/>
            <a:ext cx="709613" cy="792162"/>
          </a:xfrm>
          <a:prstGeom prst="straightConnector1">
            <a:avLst/>
          </a:prstGeom>
          <a:noFill/>
          <a:ln w="28575">
            <a:solidFill>
              <a:schemeClr val="tx1"/>
            </a:solidFill>
            <a:prstDash val="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538" name="AutoShape 42">
            <a:extLst>
              <a:ext uri="{FF2B5EF4-FFF2-40B4-BE49-F238E27FC236}">
                <a16:creationId xmlns:a16="http://schemas.microsoft.com/office/drawing/2014/main" id="{9DD7E6C4-E40B-4E3E-94A3-06BA15EEF1AC}"/>
              </a:ext>
            </a:extLst>
          </p:cNvPr>
          <p:cNvCxnSpPr>
            <a:cxnSpLocks noChangeShapeType="1"/>
            <a:stCxn id="234555" idx="5"/>
            <a:endCxn id="234533" idx="2"/>
          </p:cNvCxnSpPr>
          <p:nvPr/>
        </p:nvCxnSpPr>
        <p:spPr bwMode="auto">
          <a:xfrm>
            <a:off x="1835150" y="5138738"/>
            <a:ext cx="1362075" cy="12700"/>
          </a:xfrm>
          <a:prstGeom prst="straightConnector1">
            <a:avLst/>
          </a:prstGeom>
          <a:noFill/>
          <a:ln w="28575">
            <a:solidFill>
              <a:schemeClr val="tx1"/>
            </a:solidFill>
            <a:prstDash val="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539" name="AutoShape 43">
            <a:extLst>
              <a:ext uri="{FF2B5EF4-FFF2-40B4-BE49-F238E27FC236}">
                <a16:creationId xmlns:a16="http://schemas.microsoft.com/office/drawing/2014/main" id="{E37E0A6C-192B-4430-948A-1FCD0E34BA8A}"/>
              </a:ext>
            </a:extLst>
          </p:cNvPr>
          <p:cNvCxnSpPr>
            <a:cxnSpLocks noChangeShapeType="1"/>
            <a:stCxn id="234554" idx="8"/>
            <a:endCxn id="234535" idx="2"/>
          </p:cNvCxnSpPr>
          <p:nvPr/>
        </p:nvCxnSpPr>
        <p:spPr bwMode="auto">
          <a:xfrm>
            <a:off x="1878013" y="6111875"/>
            <a:ext cx="2181225" cy="3175"/>
          </a:xfrm>
          <a:prstGeom prst="straightConnector1">
            <a:avLst/>
          </a:prstGeom>
          <a:noFill/>
          <a:ln w="28575">
            <a:solidFill>
              <a:schemeClr val="tx1"/>
            </a:solidFill>
            <a:prstDash val="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540" name="AutoShape 44">
            <a:extLst>
              <a:ext uri="{FF2B5EF4-FFF2-40B4-BE49-F238E27FC236}">
                <a16:creationId xmlns:a16="http://schemas.microsoft.com/office/drawing/2014/main" id="{707F1BE9-FBCA-41CB-9BBE-08FD9D509ED2}"/>
              </a:ext>
            </a:extLst>
          </p:cNvPr>
          <p:cNvCxnSpPr>
            <a:cxnSpLocks noChangeShapeType="1"/>
            <a:stCxn id="234533" idx="6"/>
            <a:endCxn id="234534" idx="2"/>
          </p:cNvCxnSpPr>
          <p:nvPr/>
        </p:nvCxnSpPr>
        <p:spPr bwMode="auto">
          <a:xfrm flipV="1">
            <a:off x="3432175" y="4748213"/>
            <a:ext cx="1708150" cy="403225"/>
          </a:xfrm>
          <a:prstGeom prst="straightConnector1">
            <a:avLst/>
          </a:prstGeom>
          <a:noFill/>
          <a:ln w="28575">
            <a:solidFill>
              <a:schemeClr val="tx1"/>
            </a:solidFill>
            <a:prstDash val="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541" name="AutoShape 45">
            <a:extLst>
              <a:ext uri="{FF2B5EF4-FFF2-40B4-BE49-F238E27FC236}">
                <a16:creationId xmlns:a16="http://schemas.microsoft.com/office/drawing/2014/main" id="{54205880-2663-4208-8E2D-4F301DE87A3C}"/>
              </a:ext>
            </a:extLst>
          </p:cNvPr>
          <p:cNvCxnSpPr>
            <a:cxnSpLocks noChangeShapeType="1"/>
            <a:stCxn id="234535" idx="7"/>
            <a:endCxn id="234534" idx="3"/>
          </p:cNvCxnSpPr>
          <p:nvPr/>
        </p:nvCxnSpPr>
        <p:spPr bwMode="auto">
          <a:xfrm flipV="1">
            <a:off x="4252913" y="4833938"/>
            <a:ext cx="928687" cy="1195387"/>
          </a:xfrm>
          <a:prstGeom prst="straightConnector1">
            <a:avLst/>
          </a:prstGeom>
          <a:noFill/>
          <a:ln w="28575">
            <a:solidFill>
              <a:schemeClr val="tx1"/>
            </a:solidFill>
            <a:prstDash val="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542" name="AutoShape 46">
            <a:extLst>
              <a:ext uri="{FF2B5EF4-FFF2-40B4-BE49-F238E27FC236}">
                <a16:creationId xmlns:a16="http://schemas.microsoft.com/office/drawing/2014/main" id="{57F021BD-7E77-4DC3-BC61-FF172F0B639E}"/>
              </a:ext>
            </a:extLst>
          </p:cNvPr>
          <p:cNvCxnSpPr>
            <a:cxnSpLocks noChangeShapeType="1"/>
            <a:stCxn id="234535" idx="6"/>
            <a:endCxn id="234536" idx="2"/>
          </p:cNvCxnSpPr>
          <p:nvPr/>
        </p:nvCxnSpPr>
        <p:spPr bwMode="auto">
          <a:xfrm>
            <a:off x="4294188" y="6115050"/>
            <a:ext cx="1204912" cy="0"/>
          </a:xfrm>
          <a:prstGeom prst="straightConnector1">
            <a:avLst/>
          </a:prstGeom>
          <a:noFill/>
          <a:ln w="28575">
            <a:solidFill>
              <a:schemeClr val="tx1"/>
            </a:solidFill>
            <a:prstDash val="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543" name="AutoShape 47">
            <a:extLst>
              <a:ext uri="{FF2B5EF4-FFF2-40B4-BE49-F238E27FC236}">
                <a16:creationId xmlns:a16="http://schemas.microsoft.com/office/drawing/2014/main" id="{7B2A22C0-CD19-41D1-AB2C-4CA05D5D7CAC}"/>
              </a:ext>
            </a:extLst>
          </p:cNvPr>
          <p:cNvCxnSpPr>
            <a:cxnSpLocks noChangeShapeType="1"/>
            <a:stCxn id="234534" idx="5"/>
            <a:endCxn id="234536" idx="0"/>
          </p:cNvCxnSpPr>
          <p:nvPr/>
        </p:nvCxnSpPr>
        <p:spPr bwMode="auto">
          <a:xfrm>
            <a:off x="5334000" y="4833938"/>
            <a:ext cx="282575" cy="1163637"/>
          </a:xfrm>
          <a:prstGeom prst="straightConnector1">
            <a:avLst/>
          </a:prstGeom>
          <a:noFill/>
          <a:ln w="28575">
            <a:solidFill>
              <a:schemeClr val="tx1"/>
            </a:solidFill>
            <a:prstDash val="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544" name="AutoShape 48">
            <a:extLst>
              <a:ext uri="{FF2B5EF4-FFF2-40B4-BE49-F238E27FC236}">
                <a16:creationId xmlns:a16="http://schemas.microsoft.com/office/drawing/2014/main" id="{0B99B957-CD7D-4DF7-BCE0-98FE422E28F7}"/>
              </a:ext>
            </a:extLst>
          </p:cNvPr>
          <p:cNvCxnSpPr>
            <a:cxnSpLocks noChangeShapeType="1"/>
            <a:stCxn id="234536" idx="6"/>
            <a:endCxn id="234561" idx="4"/>
          </p:cNvCxnSpPr>
          <p:nvPr/>
        </p:nvCxnSpPr>
        <p:spPr bwMode="auto">
          <a:xfrm flipV="1">
            <a:off x="5734050" y="6110288"/>
            <a:ext cx="1268413" cy="4762"/>
          </a:xfrm>
          <a:prstGeom prst="straightConnector1">
            <a:avLst/>
          </a:prstGeom>
          <a:noFill/>
          <a:ln w="28575">
            <a:solidFill>
              <a:schemeClr val="tx1"/>
            </a:solidFill>
            <a:prstDash val="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545" name="AutoShape 49">
            <a:extLst>
              <a:ext uri="{FF2B5EF4-FFF2-40B4-BE49-F238E27FC236}">
                <a16:creationId xmlns:a16="http://schemas.microsoft.com/office/drawing/2014/main" id="{79430C14-1E92-416A-A766-35C3382A5AEA}"/>
              </a:ext>
            </a:extLst>
          </p:cNvPr>
          <p:cNvCxnSpPr>
            <a:cxnSpLocks noChangeShapeType="1"/>
            <a:stCxn id="234534" idx="7"/>
          </p:cNvCxnSpPr>
          <p:nvPr/>
        </p:nvCxnSpPr>
        <p:spPr bwMode="auto">
          <a:xfrm flipV="1">
            <a:off x="5334000" y="4652963"/>
            <a:ext cx="1676400" cy="9525"/>
          </a:xfrm>
          <a:prstGeom prst="straightConnector1">
            <a:avLst/>
          </a:prstGeom>
          <a:noFill/>
          <a:ln w="28575">
            <a:solidFill>
              <a:schemeClr val="tx1"/>
            </a:solidFill>
            <a:prstDash val="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4546" name="Text Box 50">
            <a:extLst>
              <a:ext uri="{FF2B5EF4-FFF2-40B4-BE49-F238E27FC236}">
                <a16:creationId xmlns:a16="http://schemas.microsoft.com/office/drawing/2014/main" id="{E1D7C1B6-A7C4-41B6-AA2A-FF87C8180518}"/>
              </a:ext>
            </a:extLst>
          </p:cNvPr>
          <p:cNvSpPr txBox="1">
            <a:spLocks noChangeArrowheads="1"/>
          </p:cNvSpPr>
          <p:nvPr/>
        </p:nvSpPr>
        <p:spPr bwMode="auto">
          <a:xfrm>
            <a:off x="900113" y="4830763"/>
            <a:ext cx="3603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800">
                <a:solidFill>
                  <a:srgbClr val="FFFF00"/>
                </a:solidFill>
                <a:effectLst>
                  <a:outerShdw blurRad="38100" dist="38100" dir="2700000" algn="tl">
                    <a:srgbClr val="000000"/>
                  </a:outerShdw>
                </a:effectLst>
              </a:rPr>
              <a:t>A</a:t>
            </a:r>
          </a:p>
        </p:txBody>
      </p:sp>
      <p:sp>
        <p:nvSpPr>
          <p:cNvPr id="234547" name="Text Box 51">
            <a:extLst>
              <a:ext uri="{FF2B5EF4-FFF2-40B4-BE49-F238E27FC236}">
                <a16:creationId xmlns:a16="http://schemas.microsoft.com/office/drawing/2014/main" id="{33614EE6-86E3-4F69-AE21-6565FDE7A3FA}"/>
              </a:ext>
            </a:extLst>
          </p:cNvPr>
          <p:cNvSpPr txBox="1">
            <a:spLocks noChangeArrowheads="1"/>
          </p:cNvSpPr>
          <p:nvPr/>
        </p:nvSpPr>
        <p:spPr bwMode="auto">
          <a:xfrm>
            <a:off x="901700" y="5710238"/>
            <a:ext cx="3587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800">
                <a:effectLst>
                  <a:outerShdw blurRad="38100" dist="38100" dir="2700000" algn="tl">
                    <a:srgbClr val="000000"/>
                  </a:outerShdw>
                </a:effectLst>
              </a:rPr>
              <a:t>B</a:t>
            </a:r>
          </a:p>
        </p:txBody>
      </p:sp>
      <p:sp>
        <p:nvSpPr>
          <p:cNvPr id="234548" name="Text Box 52">
            <a:extLst>
              <a:ext uri="{FF2B5EF4-FFF2-40B4-BE49-F238E27FC236}">
                <a16:creationId xmlns:a16="http://schemas.microsoft.com/office/drawing/2014/main" id="{71CA8F01-788A-434C-ABF0-8F486E61D515}"/>
              </a:ext>
            </a:extLst>
          </p:cNvPr>
          <p:cNvSpPr txBox="1">
            <a:spLocks noChangeArrowheads="1"/>
          </p:cNvSpPr>
          <p:nvPr/>
        </p:nvSpPr>
        <p:spPr bwMode="auto">
          <a:xfrm>
            <a:off x="7451725" y="4294188"/>
            <a:ext cx="3603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800">
                <a:effectLst>
                  <a:outerShdw blurRad="38100" dist="38100" dir="2700000" algn="tl">
                    <a:srgbClr val="000000"/>
                  </a:outerShdw>
                </a:effectLst>
              </a:rPr>
              <a:t>Y</a:t>
            </a:r>
          </a:p>
        </p:txBody>
      </p:sp>
      <p:sp>
        <p:nvSpPr>
          <p:cNvPr id="234549" name="Text Box 53">
            <a:extLst>
              <a:ext uri="{FF2B5EF4-FFF2-40B4-BE49-F238E27FC236}">
                <a16:creationId xmlns:a16="http://schemas.microsoft.com/office/drawing/2014/main" id="{8D9AAE66-9560-4113-9177-6EF884BCA696}"/>
              </a:ext>
            </a:extLst>
          </p:cNvPr>
          <p:cNvSpPr txBox="1">
            <a:spLocks noChangeArrowheads="1"/>
          </p:cNvSpPr>
          <p:nvPr/>
        </p:nvSpPr>
        <p:spPr bwMode="auto">
          <a:xfrm>
            <a:off x="7451725" y="5821363"/>
            <a:ext cx="3603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800">
                <a:solidFill>
                  <a:srgbClr val="FFFF00"/>
                </a:solidFill>
                <a:effectLst>
                  <a:outerShdw blurRad="38100" dist="38100" dir="2700000" algn="tl">
                    <a:srgbClr val="000000"/>
                  </a:outerShdw>
                </a:effectLst>
              </a:rPr>
              <a:t>X</a:t>
            </a:r>
          </a:p>
        </p:txBody>
      </p:sp>
      <p:sp>
        <p:nvSpPr>
          <p:cNvPr id="234550" name="Text Box 54">
            <a:extLst>
              <a:ext uri="{FF2B5EF4-FFF2-40B4-BE49-F238E27FC236}">
                <a16:creationId xmlns:a16="http://schemas.microsoft.com/office/drawing/2014/main" id="{A8C194B1-91CB-4C1A-9901-5155E43AC55F}"/>
              </a:ext>
            </a:extLst>
          </p:cNvPr>
          <p:cNvSpPr txBox="1">
            <a:spLocks noChangeArrowheads="1"/>
          </p:cNvSpPr>
          <p:nvPr/>
        </p:nvSpPr>
        <p:spPr bwMode="auto">
          <a:xfrm>
            <a:off x="3135313" y="4629150"/>
            <a:ext cx="358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effectLst>
                  <a:outerShdw blurRad="38100" dist="38100" dir="2700000" algn="tl">
                    <a:srgbClr val="000000"/>
                  </a:outerShdw>
                </a:effectLst>
              </a:rPr>
              <a:t>I</a:t>
            </a:r>
          </a:p>
        </p:txBody>
      </p:sp>
      <p:sp>
        <p:nvSpPr>
          <p:cNvPr id="234551" name="Text Box 55">
            <a:extLst>
              <a:ext uri="{FF2B5EF4-FFF2-40B4-BE49-F238E27FC236}">
                <a16:creationId xmlns:a16="http://schemas.microsoft.com/office/drawing/2014/main" id="{AF723756-1C7E-4ABB-850E-A9C38AAE1D4D}"/>
              </a:ext>
            </a:extLst>
          </p:cNvPr>
          <p:cNvSpPr txBox="1">
            <a:spLocks noChangeArrowheads="1"/>
          </p:cNvSpPr>
          <p:nvPr/>
        </p:nvSpPr>
        <p:spPr bwMode="auto">
          <a:xfrm>
            <a:off x="5078413" y="4195763"/>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effectLst>
                  <a:outerShdw blurRad="38100" dist="38100" dir="2700000" algn="tl">
                    <a:srgbClr val="000000"/>
                  </a:outerShdw>
                </a:effectLst>
              </a:rPr>
              <a:t>II</a:t>
            </a:r>
          </a:p>
        </p:txBody>
      </p:sp>
      <p:sp>
        <p:nvSpPr>
          <p:cNvPr id="234552" name="Text Box 56">
            <a:extLst>
              <a:ext uri="{FF2B5EF4-FFF2-40B4-BE49-F238E27FC236}">
                <a16:creationId xmlns:a16="http://schemas.microsoft.com/office/drawing/2014/main" id="{3D1CE06F-7AA3-4DEA-80B9-C363966E9115}"/>
              </a:ext>
            </a:extLst>
          </p:cNvPr>
          <p:cNvSpPr txBox="1">
            <a:spLocks noChangeArrowheads="1"/>
          </p:cNvSpPr>
          <p:nvPr/>
        </p:nvSpPr>
        <p:spPr bwMode="auto">
          <a:xfrm>
            <a:off x="3925888" y="6126163"/>
            <a:ext cx="503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effectLst>
                  <a:outerShdw blurRad="38100" dist="38100" dir="2700000" algn="tl">
                    <a:srgbClr val="000000"/>
                  </a:outerShdw>
                </a:effectLst>
              </a:rPr>
              <a:t>III</a:t>
            </a:r>
          </a:p>
        </p:txBody>
      </p:sp>
      <p:sp>
        <p:nvSpPr>
          <p:cNvPr id="234553" name="Text Box 57">
            <a:extLst>
              <a:ext uri="{FF2B5EF4-FFF2-40B4-BE49-F238E27FC236}">
                <a16:creationId xmlns:a16="http://schemas.microsoft.com/office/drawing/2014/main" id="{1F604EEB-31F7-4AB1-A9E9-2FA115C2EB62}"/>
              </a:ext>
            </a:extLst>
          </p:cNvPr>
          <p:cNvSpPr txBox="1">
            <a:spLocks noChangeArrowheads="1"/>
          </p:cNvSpPr>
          <p:nvPr/>
        </p:nvSpPr>
        <p:spPr bwMode="auto">
          <a:xfrm>
            <a:off x="5365750" y="6140450"/>
            <a:ext cx="503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effectLst>
                  <a:outerShdw blurRad="38100" dist="38100" dir="2700000" algn="tl">
                    <a:srgbClr val="000000"/>
                  </a:outerShdw>
                </a:effectLst>
              </a:rPr>
              <a:t>IV</a:t>
            </a:r>
          </a:p>
        </p:txBody>
      </p:sp>
      <p:sp>
        <p:nvSpPr>
          <p:cNvPr id="234554" name="computr2">
            <a:extLst>
              <a:ext uri="{FF2B5EF4-FFF2-40B4-BE49-F238E27FC236}">
                <a16:creationId xmlns:a16="http://schemas.microsoft.com/office/drawing/2014/main" id="{DAB007C0-8F5E-45E9-8370-D5959EA2C7D3}"/>
              </a:ext>
            </a:extLst>
          </p:cNvPr>
          <p:cNvSpPr>
            <a:spLocks noChangeAspect="1" noEditPoints="1" noChangeArrowheads="1"/>
          </p:cNvSpPr>
          <p:nvPr/>
        </p:nvSpPr>
        <p:spPr bwMode="auto">
          <a:xfrm>
            <a:off x="1333500" y="5762625"/>
            <a:ext cx="625475" cy="477838"/>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234555" name="computr2">
            <a:extLst>
              <a:ext uri="{FF2B5EF4-FFF2-40B4-BE49-F238E27FC236}">
                <a16:creationId xmlns:a16="http://schemas.microsoft.com/office/drawing/2014/main" id="{4DEEE282-0B8E-4479-934A-779275CA1451}"/>
              </a:ext>
            </a:extLst>
          </p:cNvPr>
          <p:cNvSpPr>
            <a:spLocks noChangeAspect="1" noEditPoints="1" noChangeArrowheads="1"/>
          </p:cNvSpPr>
          <p:nvPr/>
        </p:nvSpPr>
        <p:spPr bwMode="auto">
          <a:xfrm>
            <a:off x="1333500" y="4881563"/>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234556" name="computr2">
            <a:extLst>
              <a:ext uri="{FF2B5EF4-FFF2-40B4-BE49-F238E27FC236}">
                <a16:creationId xmlns:a16="http://schemas.microsoft.com/office/drawing/2014/main" id="{04B296AC-F880-46E8-AA0A-96D4302E0D95}"/>
              </a:ext>
            </a:extLst>
          </p:cNvPr>
          <p:cNvSpPr>
            <a:spLocks noChangeAspect="1" noEditPoints="1" noChangeArrowheads="1"/>
          </p:cNvSpPr>
          <p:nvPr/>
        </p:nvSpPr>
        <p:spPr bwMode="auto">
          <a:xfrm>
            <a:off x="6878638" y="4340225"/>
            <a:ext cx="625475" cy="477838"/>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grpSp>
        <p:nvGrpSpPr>
          <p:cNvPr id="234557" name="Group 61">
            <a:extLst>
              <a:ext uri="{FF2B5EF4-FFF2-40B4-BE49-F238E27FC236}">
                <a16:creationId xmlns:a16="http://schemas.microsoft.com/office/drawing/2014/main" id="{7EE24FBA-4639-4C23-9EF9-1B6D5ED5ED24}"/>
              </a:ext>
            </a:extLst>
          </p:cNvPr>
          <p:cNvGrpSpPr>
            <a:grpSpLocks/>
          </p:cNvGrpSpPr>
          <p:nvPr/>
        </p:nvGrpSpPr>
        <p:grpSpPr bwMode="auto">
          <a:xfrm>
            <a:off x="1835150" y="5157788"/>
            <a:ext cx="5184775" cy="935037"/>
            <a:chOff x="1156" y="3249"/>
            <a:chExt cx="3266" cy="589"/>
          </a:xfrm>
        </p:grpSpPr>
        <p:sp>
          <p:nvSpPr>
            <p:cNvPr id="234558" name="Line 62">
              <a:extLst>
                <a:ext uri="{FF2B5EF4-FFF2-40B4-BE49-F238E27FC236}">
                  <a16:creationId xmlns:a16="http://schemas.microsoft.com/office/drawing/2014/main" id="{90FF1CD3-6614-4609-AF66-BCC426C994AE}"/>
                </a:ext>
              </a:extLst>
            </p:cNvPr>
            <p:cNvSpPr>
              <a:spLocks noChangeShapeType="1"/>
            </p:cNvSpPr>
            <p:nvPr/>
          </p:nvSpPr>
          <p:spPr bwMode="auto">
            <a:xfrm>
              <a:off x="1156" y="3249"/>
              <a:ext cx="953" cy="0"/>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4559" name="Line 63">
              <a:extLst>
                <a:ext uri="{FF2B5EF4-FFF2-40B4-BE49-F238E27FC236}">
                  <a16:creationId xmlns:a16="http://schemas.microsoft.com/office/drawing/2014/main" id="{3E982CE7-1B9A-4C4F-A4E7-D4B170B74F18}"/>
                </a:ext>
              </a:extLst>
            </p:cNvPr>
            <p:cNvSpPr>
              <a:spLocks noChangeShapeType="1"/>
            </p:cNvSpPr>
            <p:nvPr/>
          </p:nvSpPr>
          <p:spPr bwMode="auto">
            <a:xfrm>
              <a:off x="2109" y="3249"/>
              <a:ext cx="499" cy="589"/>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4560" name="Line 64">
              <a:extLst>
                <a:ext uri="{FF2B5EF4-FFF2-40B4-BE49-F238E27FC236}">
                  <a16:creationId xmlns:a16="http://schemas.microsoft.com/office/drawing/2014/main" id="{67CC6864-B14B-4B43-93B2-6E79ED3FFDF2}"/>
                </a:ext>
              </a:extLst>
            </p:cNvPr>
            <p:cNvSpPr>
              <a:spLocks noChangeShapeType="1"/>
            </p:cNvSpPr>
            <p:nvPr/>
          </p:nvSpPr>
          <p:spPr bwMode="auto">
            <a:xfrm>
              <a:off x="2608" y="3838"/>
              <a:ext cx="1814" cy="0"/>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34561" name="computr2">
            <a:extLst>
              <a:ext uri="{FF2B5EF4-FFF2-40B4-BE49-F238E27FC236}">
                <a16:creationId xmlns:a16="http://schemas.microsoft.com/office/drawing/2014/main" id="{A9BC30F9-B8F5-4721-90B2-2462E9E7D87B}"/>
              </a:ext>
            </a:extLst>
          </p:cNvPr>
          <p:cNvSpPr>
            <a:spLocks noChangeAspect="1" noEditPoints="1" noChangeArrowheads="1"/>
          </p:cNvSpPr>
          <p:nvPr/>
        </p:nvSpPr>
        <p:spPr bwMode="auto">
          <a:xfrm>
            <a:off x="6878638" y="5853113"/>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234562" name="Text Box 66">
            <a:extLst>
              <a:ext uri="{FF2B5EF4-FFF2-40B4-BE49-F238E27FC236}">
                <a16:creationId xmlns:a16="http://schemas.microsoft.com/office/drawing/2014/main" id="{7ED5DD0E-5599-4A35-95CB-C1D917D85406}"/>
              </a:ext>
            </a:extLst>
          </p:cNvPr>
          <p:cNvSpPr txBox="1">
            <a:spLocks noChangeArrowheads="1"/>
          </p:cNvSpPr>
          <p:nvPr/>
        </p:nvSpPr>
        <p:spPr bwMode="auto">
          <a:xfrm>
            <a:off x="2339975" y="4652963"/>
            <a:ext cx="358775" cy="360362"/>
          </a:xfrm>
          <a:prstGeom prst="rect">
            <a:avLst/>
          </a:prstGeom>
          <a:solidFill>
            <a:srgbClr val="FFFF00">
              <a:alpha val="80000"/>
            </a:srgbClr>
          </a:solidFill>
          <a:ln w="19050" algn="ctr">
            <a:solidFill>
              <a:schemeClr val="bg2"/>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0800" bIns="10800" anchor="ctr" anchorCtr="1"/>
          <a:lstStyle/>
          <a:p>
            <a:pPr algn="ctr">
              <a:spcBef>
                <a:spcPct val="50000"/>
              </a:spcBef>
            </a:pPr>
            <a:r>
              <a:rPr lang="en-US" altLang="zh-CN">
                <a:solidFill>
                  <a:schemeClr val="bg2"/>
                </a:solidFill>
              </a:rPr>
              <a:t>2</a:t>
            </a:r>
          </a:p>
        </p:txBody>
      </p:sp>
      <p:sp>
        <p:nvSpPr>
          <p:cNvPr id="234563" name="Text Box 67">
            <a:extLst>
              <a:ext uri="{FF2B5EF4-FFF2-40B4-BE49-F238E27FC236}">
                <a16:creationId xmlns:a16="http://schemas.microsoft.com/office/drawing/2014/main" id="{5E0CC9E8-6CE8-4A26-B0A0-E8E678DE95DC}"/>
              </a:ext>
            </a:extLst>
          </p:cNvPr>
          <p:cNvSpPr txBox="1">
            <a:spLocks noChangeArrowheads="1"/>
          </p:cNvSpPr>
          <p:nvPr/>
        </p:nvSpPr>
        <p:spPr bwMode="auto">
          <a:xfrm>
            <a:off x="1979613" y="4652963"/>
            <a:ext cx="358775" cy="360362"/>
          </a:xfrm>
          <a:prstGeom prst="rect">
            <a:avLst/>
          </a:prstGeom>
          <a:solidFill>
            <a:srgbClr val="FFFF00">
              <a:alpha val="80000"/>
            </a:srgbClr>
          </a:solidFill>
          <a:ln w="19050" algn="ctr">
            <a:solidFill>
              <a:schemeClr val="bg2"/>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0800" bIns="10800" anchor="ctr" anchorCtr="1"/>
          <a:lstStyle/>
          <a:p>
            <a:pPr algn="ctr">
              <a:spcBef>
                <a:spcPct val="50000"/>
              </a:spcBef>
            </a:pPr>
            <a:r>
              <a:rPr lang="en-US" altLang="zh-CN">
                <a:solidFill>
                  <a:schemeClr val="bg2"/>
                </a:solidFill>
              </a:rPr>
              <a:t>3</a:t>
            </a:r>
          </a:p>
        </p:txBody>
      </p:sp>
      <p:sp>
        <p:nvSpPr>
          <p:cNvPr id="234564" name="Text Box 68">
            <a:extLst>
              <a:ext uri="{FF2B5EF4-FFF2-40B4-BE49-F238E27FC236}">
                <a16:creationId xmlns:a16="http://schemas.microsoft.com/office/drawing/2014/main" id="{AA5D174B-F2BD-4251-BA38-A705191C0031}"/>
              </a:ext>
            </a:extLst>
          </p:cNvPr>
          <p:cNvSpPr txBox="1">
            <a:spLocks noChangeArrowheads="1"/>
          </p:cNvSpPr>
          <p:nvPr/>
        </p:nvSpPr>
        <p:spPr bwMode="auto">
          <a:xfrm>
            <a:off x="2700338" y="4652963"/>
            <a:ext cx="358775" cy="360362"/>
          </a:xfrm>
          <a:prstGeom prst="rect">
            <a:avLst/>
          </a:prstGeom>
          <a:solidFill>
            <a:srgbClr val="FFFF00">
              <a:alpha val="80000"/>
            </a:srgbClr>
          </a:solidFill>
          <a:ln w="19050" algn="ctr">
            <a:solidFill>
              <a:schemeClr val="bg2"/>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0800" bIns="10800" anchor="ctr" anchorCtr="1"/>
          <a:lstStyle/>
          <a:p>
            <a:pPr algn="ctr">
              <a:spcBef>
                <a:spcPct val="50000"/>
              </a:spcBef>
            </a:pPr>
            <a:r>
              <a:rPr lang="en-US" altLang="zh-CN">
                <a:solidFill>
                  <a:schemeClr val="bg2"/>
                </a:solidFill>
              </a:rPr>
              <a:t>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234500"/>
                                        </p:tgtEl>
                                        <p:attrNameLst>
                                          <p:attrName>style.visibility</p:attrName>
                                        </p:attrNameLst>
                                      </p:cBhvr>
                                      <p:to>
                                        <p:strVal val="hidden"/>
                                      </p:to>
                                    </p:set>
                                  </p:childTnLst>
                                </p:cTn>
                              </p:par>
                            </p:childTnLst>
                          </p:cTn>
                        </p:par>
                        <p:par>
                          <p:cTn id="7" fill="hold" nodeType="afterGroup">
                            <p:stCondLst>
                              <p:cond delay="0"/>
                            </p:stCondLst>
                            <p:childTnLst>
                              <p:par>
                                <p:cTn id="8" presetID="9" presetClass="entr" presetSubtype="0" fill="hold" nodeType="afterEffect">
                                  <p:stCondLst>
                                    <p:cond delay="0"/>
                                  </p:stCondLst>
                                  <p:childTnLst>
                                    <p:set>
                                      <p:cBhvr>
                                        <p:cTn id="9" dur="1" fill="hold">
                                          <p:stCondLst>
                                            <p:cond delay="0"/>
                                          </p:stCondLst>
                                        </p:cTn>
                                        <p:tgtEl>
                                          <p:spTgt spid="234524"/>
                                        </p:tgtEl>
                                        <p:attrNameLst>
                                          <p:attrName>style.visibility</p:attrName>
                                        </p:attrNameLst>
                                      </p:cBhvr>
                                      <p:to>
                                        <p:strVal val="visible"/>
                                      </p:to>
                                    </p:set>
                                    <p:animEffect transition="in" filter="dissolve">
                                      <p:cBhvr>
                                        <p:cTn id="10" dur="1000"/>
                                        <p:tgtEl>
                                          <p:spTgt spid="234524"/>
                                        </p:tgtEl>
                                      </p:cBhvr>
                                    </p:animEffect>
                                  </p:childTnLst>
                                </p:cTn>
                              </p:par>
                              <p:par>
                                <p:cTn id="11" presetID="9" presetClass="entr" presetSubtype="0" fill="hold" nodeType="withEffect">
                                  <p:stCondLst>
                                    <p:cond delay="0"/>
                                  </p:stCondLst>
                                  <p:childTnLst>
                                    <p:set>
                                      <p:cBhvr>
                                        <p:cTn id="12" dur="1" fill="hold">
                                          <p:stCondLst>
                                            <p:cond delay="0"/>
                                          </p:stCondLst>
                                        </p:cTn>
                                        <p:tgtEl>
                                          <p:spTgt spid="234529"/>
                                        </p:tgtEl>
                                        <p:attrNameLst>
                                          <p:attrName>style.visibility</p:attrName>
                                        </p:attrNameLst>
                                      </p:cBhvr>
                                      <p:to>
                                        <p:strVal val="visible"/>
                                      </p:to>
                                    </p:set>
                                    <p:animEffect transition="in" filter="dissolve">
                                      <p:cBhvr>
                                        <p:cTn id="13" dur="1000"/>
                                        <p:tgtEl>
                                          <p:spTgt spid="234529"/>
                                        </p:tgtEl>
                                      </p:cBhvr>
                                    </p:animEffect>
                                  </p:childTnLst>
                                </p:cTn>
                              </p:par>
                              <p:par>
                                <p:cTn id="14" presetID="9" presetClass="entr" presetSubtype="0" fill="hold" nodeType="withEffect">
                                  <p:stCondLst>
                                    <p:cond delay="0"/>
                                  </p:stCondLst>
                                  <p:childTnLst>
                                    <p:set>
                                      <p:cBhvr>
                                        <p:cTn id="15" dur="1" fill="hold">
                                          <p:stCondLst>
                                            <p:cond delay="0"/>
                                          </p:stCondLst>
                                        </p:cTn>
                                        <p:tgtEl>
                                          <p:spTgt spid="234530"/>
                                        </p:tgtEl>
                                        <p:attrNameLst>
                                          <p:attrName>style.visibility</p:attrName>
                                        </p:attrNameLst>
                                      </p:cBhvr>
                                      <p:to>
                                        <p:strVal val="visible"/>
                                      </p:to>
                                    </p:set>
                                    <p:animEffect transition="in" filter="dissolve">
                                      <p:cBhvr>
                                        <p:cTn id="16" dur="1000"/>
                                        <p:tgtEl>
                                          <p:spTgt spid="234530"/>
                                        </p:tgtEl>
                                      </p:cBhvr>
                                    </p:animEffect>
                                  </p:childTnLst>
                                </p:cTn>
                              </p:par>
                            </p:childTnLst>
                          </p:cTn>
                        </p:par>
                        <p:par>
                          <p:cTn id="17" fill="hold" nodeType="afterGroup">
                            <p:stCondLst>
                              <p:cond delay="1000"/>
                            </p:stCondLst>
                            <p:childTnLst>
                              <p:par>
                                <p:cTn id="18" presetID="1" presetClass="exit" presetSubtype="0" fill="hold" grpId="0" nodeType="afterEffect">
                                  <p:stCondLst>
                                    <p:cond delay="0"/>
                                  </p:stCondLst>
                                  <p:childTnLst>
                                    <p:set>
                                      <p:cBhvr>
                                        <p:cTn id="19" dur="1" fill="hold">
                                          <p:stCondLst>
                                            <p:cond delay="0"/>
                                          </p:stCondLst>
                                        </p:cTn>
                                        <p:tgtEl>
                                          <p:spTgt spid="234499"/>
                                        </p:tgtEl>
                                        <p:attrNameLst>
                                          <p:attrName>style.visibility</p:attrName>
                                        </p:attrNameLst>
                                      </p:cBhvr>
                                      <p:to>
                                        <p:strVal val="hidden"/>
                                      </p:to>
                                    </p:set>
                                  </p:childTnLst>
                                </p:cTn>
                              </p:par>
                            </p:childTnLst>
                          </p:cTn>
                        </p:par>
                        <p:par>
                          <p:cTn id="20" fill="hold" nodeType="afterGroup">
                            <p:stCondLst>
                              <p:cond delay="1000"/>
                            </p:stCondLst>
                            <p:childTnLst>
                              <p:par>
                                <p:cTn id="21" presetID="9" presetClass="entr" presetSubtype="0" fill="hold" nodeType="afterEffect">
                                  <p:stCondLst>
                                    <p:cond delay="0"/>
                                  </p:stCondLst>
                                  <p:childTnLst>
                                    <p:set>
                                      <p:cBhvr>
                                        <p:cTn id="22" dur="1" fill="hold">
                                          <p:stCondLst>
                                            <p:cond delay="0"/>
                                          </p:stCondLst>
                                        </p:cTn>
                                        <p:tgtEl>
                                          <p:spTgt spid="234532"/>
                                        </p:tgtEl>
                                        <p:attrNameLst>
                                          <p:attrName>style.visibility</p:attrName>
                                        </p:attrNameLst>
                                      </p:cBhvr>
                                      <p:to>
                                        <p:strVal val="visible"/>
                                      </p:to>
                                    </p:set>
                                    <p:animEffect transition="in" filter="dissolve">
                                      <p:cBhvr>
                                        <p:cTn id="23" dur="1000"/>
                                        <p:tgtEl>
                                          <p:spTgt spid="234532"/>
                                        </p:tgtEl>
                                      </p:cBhvr>
                                    </p:animEffect>
                                  </p:childTnLst>
                                </p:cTn>
                              </p:par>
                              <p:par>
                                <p:cTn id="24" presetID="9" presetClass="entr" presetSubtype="0" fill="hold" nodeType="withEffect">
                                  <p:stCondLst>
                                    <p:cond delay="0"/>
                                  </p:stCondLst>
                                  <p:childTnLst>
                                    <p:set>
                                      <p:cBhvr>
                                        <p:cTn id="25" dur="1" fill="hold">
                                          <p:stCondLst>
                                            <p:cond delay="0"/>
                                          </p:stCondLst>
                                        </p:cTn>
                                        <p:tgtEl>
                                          <p:spTgt spid="234531"/>
                                        </p:tgtEl>
                                        <p:attrNameLst>
                                          <p:attrName>style.visibility</p:attrName>
                                        </p:attrNameLst>
                                      </p:cBhvr>
                                      <p:to>
                                        <p:strVal val="visible"/>
                                      </p:to>
                                    </p:set>
                                    <p:animEffect transition="in" filter="dissolve">
                                      <p:cBhvr>
                                        <p:cTn id="26" dur="1000"/>
                                        <p:tgtEl>
                                          <p:spTgt spid="234531"/>
                                        </p:tgtEl>
                                      </p:cBhvr>
                                    </p:animEffect>
                                  </p:childTnLst>
                                </p:cTn>
                              </p:par>
                            </p:childTnLst>
                          </p:cTn>
                        </p:par>
                        <p:par>
                          <p:cTn id="27" fill="hold" nodeType="afterGroup">
                            <p:stCondLst>
                              <p:cond delay="2000"/>
                            </p:stCondLst>
                            <p:childTnLst>
                              <p:par>
                                <p:cTn id="28" presetID="0" presetClass="path" presetSubtype="0" accel="50000" decel="50000" fill="hold" grpId="0" nodeType="afterEffect">
                                  <p:stCondLst>
                                    <p:cond delay="0"/>
                                  </p:stCondLst>
                                  <p:childTnLst>
                                    <p:animMotion origin="layout" path="M -5.55556E-7 0.00533 L 0.0474 0.00533 " pathEditMode="relative" rAng="0" ptsTypes="AA">
                                      <p:cBhvr>
                                        <p:cTn id="29" dur="2000" fill="hold"/>
                                        <p:tgtEl>
                                          <p:spTgt spid="234524"/>
                                        </p:tgtEl>
                                        <p:attrNameLst>
                                          <p:attrName>ppt_x</p:attrName>
                                          <p:attrName>ppt_y</p:attrName>
                                        </p:attrNameLst>
                                      </p:cBhvr>
                                      <p:rCtr x="2361" y="0"/>
                                    </p:animMotion>
                                  </p:childTnLst>
                                </p:cTn>
                              </p:par>
                              <p:par>
                                <p:cTn id="30" presetID="0" presetClass="path" presetSubtype="0" accel="50000" decel="50000" fill="hold" grpId="0" nodeType="withEffect">
                                  <p:stCondLst>
                                    <p:cond delay="0"/>
                                  </p:stCondLst>
                                  <p:childTnLst>
                                    <p:animMotion origin="layout" path="M -4.44444E-6 0.00533 L 0.0474 0.00533 " pathEditMode="relative" rAng="0" ptsTypes="AA">
                                      <p:cBhvr>
                                        <p:cTn id="31" dur="2000" fill="hold"/>
                                        <p:tgtEl>
                                          <p:spTgt spid="234529"/>
                                        </p:tgtEl>
                                        <p:attrNameLst>
                                          <p:attrName>ppt_x</p:attrName>
                                          <p:attrName>ppt_y</p:attrName>
                                        </p:attrNameLst>
                                      </p:cBhvr>
                                      <p:rCtr x="2361" y="0"/>
                                    </p:animMotion>
                                  </p:childTnLst>
                                </p:cTn>
                              </p:par>
                              <p:par>
                                <p:cTn id="32" presetID="0" presetClass="path" presetSubtype="0" accel="50000" decel="50000" fill="hold" grpId="0" nodeType="withEffect">
                                  <p:stCondLst>
                                    <p:cond delay="0"/>
                                  </p:stCondLst>
                                  <p:childTnLst>
                                    <p:animMotion origin="layout" path="M -4.72222E-6 0.00533 L 0.0474 0.00533 " pathEditMode="relative" rAng="0" ptsTypes="AA">
                                      <p:cBhvr>
                                        <p:cTn id="33" dur="2000" fill="hold"/>
                                        <p:tgtEl>
                                          <p:spTgt spid="234530"/>
                                        </p:tgtEl>
                                        <p:attrNameLst>
                                          <p:attrName>ppt_x</p:attrName>
                                          <p:attrName>ppt_y</p:attrName>
                                        </p:attrNameLst>
                                      </p:cBhvr>
                                      <p:rCtr x="2361" y="0"/>
                                    </p:animMotion>
                                  </p:childTnLst>
                                </p:cTn>
                              </p:par>
                              <p:par>
                                <p:cTn id="34" presetID="0" presetClass="path" presetSubtype="0" accel="50000" decel="50000" fill="hold" grpId="0" nodeType="withEffect">
                                  <p:stCondLst>
                                    <p:cond delay="0"/>
                                  </p:stCondLst>
                                  <p:childTnLst>
                                    <p:animMotion origin="layout" path="M -4.44444E-6 0.00532 L 0.18108 0.00532 " pathEditMode="relative" rAng="0" ptsTypes="AA">
                                      <p:cBhvr>
                                        <p:cTn id="35" dur="2000" fill="hold"/>
                                        <p:tgtEl>
                                          <p:spTgt spid="234532"/>
                                        </p:tgtEl>
                                        <p:attrNameLst>
                                          <p:attrName>ppt_x</p:attrName>
                                          <p:attrName>ppt_y</p:attrName>
                                        </p:attrNameLst>
                                      </p:cBhvr>
                                      <p:rCtr x="9045" y="0"/>
                                    </p:animMotion>
                                  </p:childTnLst>
                                </p:cTn>
                              </p:par>
                              <p:par>
                                <p:cTn id="36" presetID="0" presetClass="path" presetSubtype="0" accel="50000" decel="50000" fill="hold" grpId="0" nodeType="withEffect">
                                  <p:stCondLst>
                                    <p:cond delay="0"/>
                                  </p:stCondLst>
                                  <p:childTnLst>
                                    <p:animMotion origin="layout" path="M -1.11111E-6 0.00532 L 0.18507 0.00532 " pathEditMode="relative" rAng="0" ptsTypes="AA">
                                      <p:cBhvr>
                                        <p:cTn id="37" dur="2000" fill="hold"/>
                                        <p:tgtEl>
                                          <p:spTgt spid="234531"/>
                                        </p:tgtEl>
                                        <p:attrNameLst>
                                          <p:attrName>ppt_x</p:attrName>
                                          <p:attrName>ppt_y</p:attrName>
                                        </p:attrNameLst>
                                      </p:cBhvr>
                                      <p:rCtr x="9253" y="0"/>
                                    </p:animMotion>
                                  </p:childTnLst>
                                </p:cTn>
                              </p:par>
                            </p:childTnLst>
                          </p:cTn>
                        </p:par>
                        <p:par>
                          <p:cTn id="38" fill="hold" nodeType="afterGroup">
                            <p:stCondLst>
                              <p:cond delay="4000"/>
                            </p:stCondLst>
                            <p:childTnLst>
                              <p:par>
                                <p:cTn id="39" presetID="0" presetClass="path" presetSubtype="0" accel="50000" decel="50000" fill="hold" grpId="1" nodeType="afterEffect">
                                  <p:stCondLst>
                                    <p:cond delay="0"/>
                                  </p:stCondLst>
                                  <p:childTnLst>
                                    <p:animMotion origin="layout" path="M 0.0434 0.00533 L 0.26389 -0.06829 " pathEditMode="relative" rAng="0" ptsTypes="AA">
                                      <p:cBhvr>
                                        <p:cTn id="40" dur="2000" fill="hold"/>
                                        <p:tgtEl>
                                          <p:spTgt spid="234524"/>
                                        </p:tgtEl>
                                        <p:attrNameLst>
                                          <p:attrName>ppt_x</p:attrName>
                                          <p:attrName>ppt_y</p:attrName>
                                        </p:attrNameLst>
                                      </p:cBhvr>
                                      <p:rCtr x="11024" y="-3681"/>
                                    </p:animMotion>
                                  </p:childTnLst>
                                </p:cTn>
                              </p:par>
                              <p:par>
                                <p:cTn id="41" presetID="0" presetClass="path" presetSubtype="0" accel="50000" decel="50000" fill="hold" grpId="1" nodeType="withEffect">
                                  <p:stCondLst>
                                    <p:cond delay="0"/>
                                  </p:stCondLst>
                                  <p:childTnLst>
                                    <p:animMotion origin="layout" path="M 0.0474 0.00347 L 0.13768 0.1419 " pathEditMode="relative" rAng="0" ptsTypes="AA">
                                      <p:cBhvr>
                                        <p:cTn id="42" dur="2000" fill="hold"/>
                                        <p:tgtEl>
                                          <p:spTgt spid="234529"/>
                                        </p:tgtEl>
                                        <p:attrNameLst>
                                          <p:attrName>ppt_x</p:attrName>
                                          <p:attrName>ppt_y</p:attrName>
                                        </p:attrNameLst>
                                      </p:cBhvr>
                                      <p:rCtr x="4514" y="6921"/>
                                    </p:animMotion>
                                  </p:childTnLst>
                                </p:cTn>
                              </p:par>
                              <p:par>
                                <p:cTn id="43" presetID="0" presetClass="path" presetSubtype="0" accel="50000" decel="50000" fill="hold" grpId="1" nodeType="withEffect">
                                  <p:stCondLst>
                                    <p:cond delay="0"/>
                                  </p:stCondLst>
                                  <p:childTnLst>
                                    <p:animMotion origin="layout" path="M 0.04341 0.00533 L 0.30313 -0.0662 " pathEditMode="relative" rAng="0" ptsTypes="AA">
                                      <p:cBhvr>
                                        <p:cTn id="44" dur="2000" fill="hold"/>
                                        <p:tgtEl>
                                          <p:spTgt spid="234530"/>
                                        </p:tgtEl>
                                        <p:attrNameLst>
                                          <p:attrName>ppt_x</p:attrName>
                                          <p:attrName>ppt_y</p:attrName>
                                        </p:attrNameLst>
                                      </p:cBhvr>
                                      <p:rCtr x="12986" y="-3588"/>
                                    </p:animMotion>
                                  </p:childTnLst>
                                </p:cTn>
                              </p:par>
                              <p:par>
                                <p:cTn id="45" presetID="0" presetClass="path" presetSubtype="0" accel="50000" decel="50000" fill="hold" grpId="1" nodeType="withEffect">
                                  <p:stCondLst>
                                    <p:cond delay="0"/>
                                  </p:stCondLst>
                                  <p:childTnLst>
                                    <p:animMotion origin="layout" path="M 0.17726 0.00532 L 0.38195 -0.20811 " pathEditMode="relative" rAng="0" ptsTypes="AA">
                                      <p:cBhvr>
                                        <p:cTn id="46" dur="2000" fill="hold"/>
                                        <p:tgtEl>
                                          <p:spTgt spid="234531"/>
                                        </p:tgtEl>
                                        <p:attrNameLst>
                                          <p:attrName>ppt_x</p:attrName>
                                          <p:attrName>ppt_y</p:attrName>
                                        </p:attrNameLst>
                                      </p:cBhvr>
                                      <p:rCtr x="10226" y="-10671"/>
                                    </p:animMotion>
                                  </p:childTnLst>
                                </p:cTn>
                              </p:par>
                              <p:par>
                                <p:cTn id="47" presetID="0" presetClass="path" presetSubtype="0" accel="50000" decel="50000" fill="hold" grpId="1" nodeType="withEffect">
                                  <p:stCondLst>
                                    <p:cond delay="0"/>
                                  </p:stCondLst>
                                  <p:childTnLst>
                                    <p:animMotion origin="layout" path="M 0.18108 0.00532 L 0.31875 0.00532 " pathEditMode="relative" rAng="0" ptsTypes="AA">
                                      <p:cBhvr>
                                        <p:cTn id="48" dur="2000" fill="hold"/>
                                        <p:tgtEl>
                                          <p:spTgt spid="234532"/>
                                        </p:tgtEl>
                                        <p:attrNameLst>
                                          <p:attrName>ppt_x</p:attrName>
                                          <p:attrName>ppt_y</p:attrName>
                                        </p:attrNameLst>
                                      </p:cBhvr>
                                      <p:rCtr x="6875" y="0"/>
                                    </p:animMotion>
                                  </p:childTnLst>
                                </p:cTn>
                              </p:par>
                            </p:childTnLst>
                          </p:cTn>
                        </p:par>
                        <p:par>
                          <p:cTn id="49" fill="hold" nodeType="afterGroup">
                            <p:stCondLst>
                              <p:cond delay="6000"/>
                            </p:stCondLst>
                            <p:childTnLst>
                              <p:par>
                                <p:cTn id="50" presetID="0" presetClass="path" presetSubtype="0" accel="50000" decel="50000" fill="hold" grpId="2" nodeType="afterEffect">
                                  <p:stCondLst>
                                    <p:cond delay="0"/>
                                  </p:stCondLst>
                                  <p:childTnLst>
                                    <p:animMotion origin="layout" path="M 0.26389 -0.06829 L 0.30313 0.1419 " pathEditMode="relative" rAng="0" ptsTypes="AA">
                                      <p:cBhvr>
                                        <p:cTn id="51" dur="2000" fill="hold"/>
                                        <p:tgtEl>
                                          <p:spTgt spid="234524"/>
                                        </p:tgtEl>
                                        <p:attrNameLst>
                                          <p:attrName>ppt_x</p:attrName>
                                          <p:attrName>ppt_y</p:attrName>
                                        </p:attrNameLst>
                                      </p:cBhvr>
                                      <p:rCtr x="1962" y="10509"/>
                                    </p:animMotion>
                                  </p:childTnLst>
                                </p:cTn>
                              </p:par>
                              <p:par>
                                <p:cTn id="52" presetID="0" presetClass="path" presetSubtype="0" accel="50000" decel="50000" fill="hold" grpId="2" nodeType="withEffect">
                                  <p:stCondLst>
                                    <p:cond delay="0"/>
                                  </p:stCondLst>
                                  <p:childTnLst>
                                    <p:animMotion origin="layout" path="M 0.13768 0.1419 L 0.26372 0.1419 " pathEditMode="relative" rAng="0" ptsTypes="AA">
                                      <p:cBhvr>
                                        <p:cTn id="53" dur="2000" fill="hold"/>
                                        <p:tgtEl>
                                          <p:spTgt spid="234529"/>
                                        </p:tgtEl>
                                        <p:attrNameLst>
                                          <p:attrName>ppt_x</p:attrName>
                                          <p:attrName>ppt_y</p:attrName>
                                        </p:attrNameLst>
                                      </p:cBhvr>
                                      <p:rCtr x="6302" y="0"/>
                                    </p:animMotion>
                                  </p:childTnLst>
                                </p:cTn>
                              </p:par>
                              <p:par>
                                <p:cTn id="54" presetID="0" presetClass="path" presetSubtype="0" accel="50000" decel="50000" fill="hold" grpId="2" nodeType="withEffect">
                                  <p:stCondLst>
                                    <p:cond delay="0"/>
                                  </p:stCondLst>
                                  <p:childTnLst>
                                    <p:animMotion origin="layout" path="M 0.30313 -0.06829 L 0.34237 0.1419 " pathEditMode="relative" rAng="0" ptsTypes="AA">
                                      <p:cBhvr>
                                        <p:cTn id="55" dur="2000" fill="hold"/>
                                        <p:tgtEl>
                                          <p:spTgt spid="234530"/>
                                        </p:tgtEl>
                                        <p:attrNameLst>
                                          <p:attrName>ppt_x</p:attrName>
                                          <p:attrName>ppt_y</p:attrName>
                                        </p:attrNameLst>
                                      </p:cBhvr>
                                      <p:rCtr x="1962" y="10509"/>
                                    </p:animMotion>
                                  </p:childTnLst>
                                </p:cTn>
                              </p:par>
                              <p:par>
                                <p:cTn id="56" presetID="0" presetClass="path" presetSubtype="0" accel="50000" decel="50000" fill="hold" grpId="2" nodeType="withEffect">
                                  <p:stCondLst>
                                    <p:cond delay="0"/>
                                  </p:stCondLst>
                                  <p:childTnLst>
                                    <p:animMotion origin="layout" path="M 0.38195 -0.20463 L 0.50747 -0.20463 " pathEditMode="relative" rAng="0" ptsTypes="AA">
                                      <p:cBhvr>
                                        <p:cTn id="57" dur="2000" fill="hold"/>
                                        <p:tgtEl>
                                          <p:spTgt spid="234531"/>
                                        </p:tgtEl>
                                        <p:attrNameLst>
                                          <p:attrName>ppt_x</p:attrName>
                                          <p:attrName>ppt_y</p:attrName>
                                        </p:attrNameLst>
                                      </p:cBhvr>
                                      <p:rCtr x="6267" y="0"/>
                                    </p:animMotion>
                                  </p:childTnLst>
                                </p:cTn>
                              </p:par>
                              <p:par>
                                <p:cTn id="58" presetID="0" presetClass="path" presetSubtype="0" accel="50000" decel="50000" fill="hold" grpId="2" nodeType="withEffect">
                                  <p:stCondLst>
                                    <p:cond delay="0"/>
                                  </p:stCondLst>
                                  <p:childTnLst>
                                    <p:animMotion origin="layout" path="M 0.31893 0.00532 L 0.27952 -0.20463 " pathEditMode="relative" rAng="0" ptsTypes="AA">
                                      <p:cBhvr>
                                        <p:cTn id="59" dur="2000" fill="hold"/>
                                        <p:tgtEl>
                                          <p:spTgt spid="234532"/>
                                        </p:tgtEl>
                                        <p:attrNameLst>
                                          <p:attrName>ppt_x</p:attrName>
                                          <p:attrName>ppt_y</p:attrName>
                                        </p:attrNameLst>
                                      </p:cBhvr>
                                      <p:rCtr x="-1979" y="-10509"/>
                                    </p:animMotion>
                                  </p:childTnLst>
                                </p:cTn>
                              </p:par>
                            </p:childTnLst>
                          </p:cTn>
                        </p:par>
                        <p:par>
                          <p:cTn id="60" fill="hold" nodeType="afterGroup">
                            <p:stCondLst>
                              <p:cond delay="8000"/>
                            </p:stCondLst>
                            <p:childTnLst>
                              <p:par>
                                <p:cTn id="61" presetID="0" presetClass="path" presetSubtype="0" accel="50000" decel="50000" fill="hold" grpId="3" nodeType="afterEffect">
                                  <p:stCondLst>
                                    <p:cond delay="0"/>
                                  </p:stCondLst>
                                  <p:childTnLst>
                                    <p:animMotion origin="layout" path="M 0.30313 0.1419 L 0.42917 0.1419 " pathEditMode="relative" rAng="0" ptsTypes="AA">
                                      <p:cBhvr>
                                        <p:cTn id="62" dur="2000" fill="hold"/>
                                        <p:tgtEl>
                                          <p:spTgt spid="234524"/>
                                        </p:tgtEl>
                                        <p:attrNameLst>
                                          <p:attrName>ppt_x</p:attrName>
                                          <p:attrName>ppt_y</p:attrName>
                                        </p:attrNameLst>
                                      </p:cBhvr>
                                      <p:rCtr x="6302" y="0"/>
                                    </p:animMotion>
                                  </p:childTnLst>
                                </p:cTn>
                              </p:par>
                              <p:par>
                                <p:cTn id="63" presetID="0" presetClass="path" presetSubtype="0" accel="50000" decel="50000" fill="hold" grpId="3" nodeType="withEffect">
                                  <p:stCondLst>
                                    <p:cond delay="0"/>
                                  </p:stCondLst>
                                  <p:childTnLst>
                                    <p:animMotion origin="layout" path="M 0.34237 0.1419 L 0.46841 0.1419 " pathEditMode="relative" rAng="0" ptsTypes="AA">
                                      <p:cBhvr>
                                        <p:cTn id="64" dur="2000" fill="hold"/>
                                        <p:tgtEl>
                                          <p:spTgt spid="234530"/>
                                        </p:tgtEl>
                                        <p:attrNameLst>
                                          <p:attrName>ppt_x</p:attrName>
                                          <p:attrName>ppt_y</p:attrName>
                                        </p:attrNameLst>
                                      </p:cBhvr>
                                      <p:rCtr x="6302" y="0"/>
                                    </p:animMotion>
                                  </p:childTnLst>
                                </p:cTn>
                              </p:par>
                              <p:par>
                                <p:cTn id="65" presetID="0" presetClass="path" presetSubtype="0" accel="50000" decel="50000" fill="hold" nodeType="withEffect">
                                  <p:stCondLst>
                                    <p:cond delay="0"/>
                                  </p:stCondLst>
                                  <p:childTnLst>
                                    <p:animMotion origin="layout" path="M 0.26372 0.1419 L 0.38976 0.1419 " pathEditMode="relative" rAng="0" ptsTypes="AA">
                                      <p:cBhvr>
                                        <p:cTn id="66" dur="2000" fill="hold"/>
                                        <p:tgtEl>
                                          <p:spTgt spid="234529"/>
                                        </p:tgtEl>
                                        <p:attrNameLst>
                                          <p:attrName>ppt_x</p:attrName>
                                          <p:attrName>ppt_y</p:attrName>
                                        </p:attrNameLst>
                                      </p:cBhvr>
                                      <p:rCtr x="6302" y="0"/>
                                    </p:animMotion>
                                  </p:childTnLst>
                                </p:cTn>
                              </p:par>
                              <p:par>
                                <p:cTn id="67" presetID="0" presetClass="path" presetSubtype="0" accel="50000" decel="50000" fill="hold" grpId="3" nodeType="withEffect">
                                  <p:stCondLst>
                                    <p:cond delay="0"/>
                                  </p:stCondLst>
                                  <p:childTnLst>
                                    <p:animMotion origin="layout" path="M 0.27952 -0.20463 L 0.429 -0.20463 " pathEditMode="relative" rAng="0" ptsTypes="AA">
                                      <p:cBhvr>
                                        <p:cTn id="68" dur="2000" fill="hold"/>
                                        <p:tgtEl>
                                          <p:spTgt spid="234532"/>
                                        </p:tgtEl>
                                        <p:attrNameLst>
                                          <p:attrName>ppt_x</p:attrName>
                                          <p:attrName>ppt_y</p:attrName>
                                        </p:attrNameLst>
                                      </p:cBhvr>
                                      <p:rCtr x="7465" y="0"/>
                                    </p:animMotion>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234557"/>
                                        </p:tgtEl>
                                        <p:attrNameLst>
                                          <p:attrName>style.visibility</p:attrName>
                                        </p:attrNameLst>
                                      </p:cBhvr>
                                      <p:to>
                                        <p:strVal val="visible"/>
                                      </p:to>
                                    </p:set>
                                    <p:animEffect transition="in" filter="wipe(left)">
                                      <p:cBhvr>
                                        <p:cTn id="73" dur="2000"/>
                                        <p:tgtEl>
                                          <p:spTgt spid="234557"/>
                                        </p:tgtEl>
                                      </p:cBhvr>
                                    </p:animEffect>
                                  </p:childTnLst>
                                </p:cTn>
                              </p:par>
                            </p:childTnLst>
                          </p:cTn>
                        </p:par>
                        <p:par>
                          <p:cTn id="74" fill="hold" nodeType="afterGroup">
                            <p:stCondLst>
                              <p:cond delay="2000"/>
                            </p:stCondLst>
                            <p:childTnLst>
                              <p:par>
                                <p:cTn id="75" presetID="1" presetClass="exit" presetSubtype="0" fill="hold" nodeType="afterEffect">
                                  <p:stCondLst>
                                    <p:cond delay="0"/>
                                  </p:stCondLst>
                                  <p:childTnLst>
                                    <p:set>
                                      <p:cBhvr>
                                        <p:cTn id="76" dur="1" fill="hold">
                                          <p:stCondLst>
                                            <p:cond delay="0"/>
                                          </p:stCondLst>
                                        </p:cTn>
                                        <p:tgtEl>
                                          <p:spTgt spid="234498"/>
                                        </p:tgtEl>
                                        <p:attrNameLst>
                                          <p:attrName>style.visibility</p:attrName>
                                        </p:attrNameLst>
                                      </p:cBhvr>
                                      <p:to>
                                        <p:strVal val="hidden"/>
                                      </p:to>
                                    </p:set>
                                  </p:childTnLst>
                                </p:cTn>
                              </p:par>
                            </p:childTnLst>
                          </p:cTn>
                        </p:par>
                        <p:par>
                          <p:cTn id="77" fill="hold" nodeType="afterGroup">
                            <p:stCondLst>
                              <p:cond delay="2000"/>
                            </p:stCondLst>
                            <p:childTnLst>
                              <p:par>
                                <p:cTn id="78" presetID="9" presetClass="entr" presetSubtype="0" fill="hold" nodeType="afterEffect">
                                  <p:stCondLst>
                                    <p:cond delay="0"/>
                                  </p:stCondLst>
                                  <p:childTnLst>
                                    <p:set>
                                      <p:cBhvr>
                                        <p:cTn id="79" dur="1" fill="hold">
                                          <p:stCondLst>
                                            <p:cond delay="0"/>
                                          </p:stCondLst>
                                        </p:cTn>
                                        <p:tgtEl>
                                          <p:spTgt spid="234563"/>
                                        </p:tgtEl>
                                        <p:attrNameLst>
                                          <p:attrName>style.visibility</p:attrName>
                                        </p:attrNameLst>
                                      </p:cBhvr>
                                      <p:to>
                                        <p:strVal val="visible"/>
                                      </p:to>
                                    </p:set>
                                    <p:animEffect transition="in" filter="dissolve">
                                      <p:cBhvr>
                                        <p:cTn id="80" dur="1000"/>
                                        <p:tgtEl>
                                          <p:spTgt spid="234563"/>
                                        </p:tgtEl>
                                      </p:cBhvr>
                                    </p:animEffect>
                                  </p:childTnLst>
                                </p:cTn>
                              </p:par>
                              <p:par>
                                <p:cTn id="81" presetID="9" presetClass="entr" presetSubtype="0" fill="hold" nodeType="withEffect">
                                  <p:stCondLst>
                                    <p:cond delay="0"/>
                                  </p:stCondLst>
                                  <p:childTnLst>
                                    <p:set>
                                      <p:cBhvr>
                                        <p:cTn id="82" dur="1" fill="hold">
                                          <p:stCondLst>
                                            <p:cond delay="0"/>
                                          </p:stCondLst>
                                        </p:cTn>
                                        <p:tgtEl>
                                          <p:spTgt spid="234562"/>
                                        </p:tgtEl>
                                        <p:attrNameLst>
                                          <p:attrName>style.visibility</p:attrName>
                                        </p:attrNameLst>
                                      </p:cBhvr>
                                      <p:to>
                                        <p:strVal val="visible"/>
                                      </p:to>
                                    </p:set>
                                    <p:animEffect transition="in" filter="dissolve">
                                      <p:cBhvr>
                                        <p:cTn id="83" dur="1000"/>
                                        <p:tgtEl>
                                          <p:spTgt spid="234562"/>
                                        </p:tgtEl>
                                      </p:cBhvr>
                                    </p:animEffect>
                                  </p:childTnLst>
                                </p:cTn>
                              </p:par>
                              <p:par>
                                <p:cTn id="84" presetID="9" presetClass="entr" presetSubtype="0" fill="hold" nodeType="withEffect">
                                  <p:stCondLst>
                                    <p:cond delay="0"/>
                                  </p:stCondLst>
                                  <p:childTnLst>
                                    <p:set>
                                      <p:cBhvr>
                                        <p:cTn id="85" dur="1" fill="hold">
                                          <p:stCondLst>
                                            <p:cond delay="0"/>
                                          </p:stCondLst>
                                        </p:cTn>
                                        <p:tgtEl>
                                          <p:spTgt spid="234564"/>
                                        </p:tgtEl>
                                        <p:attrNameLst>
                                          <p:attrName>style.visibility</p:attrName>
                                        </p:attrNameLst>
                                      </p:cBhvr>
                                      <p:to>
                                        <p:strVal val="visible"/>
                                      </p:to>
                                    </p:set>
                                    <p:animEffect transition="in" filter="dissolve">
                                      <p:cBhvr>
                                        <p:cTn id="86" dur="1000"/>
                                        <p:tgtEl>
                                          <p:spTgt spid="234564"/>
                                        </p:tgtEl>
                                      </p:cBhvr>
                                    </p:animEffect>
                                  </p:childTnLst>
                                </p:cTn>
                              </p:par>
                            </p:childTnLst>
                          </p:cTn>
                        </p:par>
                        <p:par>
                          <p:cTn id="87" fill="hold" nodeType="afterGroup">
                            <p:stCondLst>
                              <p:cond delay="3000"/>
                            </p:stCondLst>
                            <p:childTnLst>
                              <p:par>
                                <p:cTn id="88" presetID="0" presetClass="path" presetSubtype="0" accel="50000" decel="50000" fill="hold" grpId="0" nodeType="afterEffect">
                                  <p:stCondLst>
                                    <p:cond delay="0"/>
                                  </p:stCondLst>
                                  <p:childTnLst>
                                    <p:animMotion origin="layout" path="M -4.16667E-6 -1.85185E-6 L 0.05105 0.00185 " pathEditMode="relative" rAng="0" ptsTypes="AA">
                                      <p:cBhvr>
                                        <p:cTn id="89" dur="2000" fill="hold"/>
                                        <p:tgtEl>
                                          <p:spTgt spid="234564"/>
                                        </p:tgtEl>
                                        <p:attrNameLst>
                                          <p:attrName>ppt_x</p:attrName>
                                          <p:attrName>ppt_y</p:attrName>
                                        </p:attrNameLst>
                                      </p:cBhvr>
                                      <p:rCtr x="2552" y="93"/>
                                    </p:animMotion>
                                  </p:childTnLst>
                                </p:cTn>
                              </p:par>
                            </p:childTnLst>
                          </p:cTn>
                        </p:par>
                        <p:par>
                          <p:cTn id="90" fill="hold" nodeType="afterGroup">
                            <p:stCondLst>
                              <p:cond delay="5000"/>
                            </p:stCondLst>
                            <p:childTnLst>
                              <p:par>
                                <p:cTn id="91" presetID="0" presetClass="path" presetSubtype="0" accel="50000" decel="50000" fill="hold" grpId="1" nodeType="afterEffect">
                                  <p:stCondLst>
                                    <p:cond delay="0"/>
                                  </p:stCondLst>
                                  <p:childTnLst>
                                    <p:animMotion origin="layout" path="M 0.05105 -1.85185E-6 L 0.1375 0.13658 " pathEditMode="relative" rAng="0" ptsTypes="AA">
                                      <p:cBhvr>
                                        <p:cTn id="92" dur="2000" fill="hold"/>
                                        <p:tgtEl>
                                          <p:spTgt spid="234564"/>
                                        </p:tgtEl>
                                        <p:attrNameLst>
                                          <p:attrName>ppt_x</p:attrName>
                                          <p:attrName>ppt_y</p:attrName>
                                        </p:attrNameLst>
                                      </p:cBhvr>
                                      <p:rCtr x="4323" y="6829"/>
                                    </p:animMotion>
                                  </p:childTnLst>
                                </p:cTn>
                              </p:par>
                              <p:par>
                                <p:cTn id="93" presetID="0" presetClass="path" presetSubtype="0" accel="50000" decel="50000" fill="hold" grpId="0" nodeType="withEffect">
                                  <p:stCondLst>
                                    <p:cond delay="0"/>
                                  </p:stCondLst>
                                  <p:childTnLst>
                                    <p:animMotion origin="layout" path="M -8.33333E-7 1.11022E-16 L 0.09063 0.00185 " pathEditMode="relative" rAng="0" ptsTypes="AA">
                                      <p:cBhvr>
                                        <p:cTn id="94" dur="2000" fill="hold"/>
                                        <p:tgtEl>
                                          <p:spTgt spid="234562"/>
                                        </p:tgtEl>
                                        <p:attrNameLst>
                                          <p:attrName>ppt_x</p:attrName>
                                          <p:attrName>ppt_y</p:attrName>
                                        </p:attrNameLst>
                                      </p:cBhvr>
                                      <p:rCtr x="4531" y="93"/>
                                    </p:animMotion>
                                  </p:childTnLst>
                                </p:cTn>
                              </p:par>
                            </p:childTnLst>
                          </p:cTn>
                        </p:par>
                        <p:par>
                          <p:cTn id="95" fill="hold" nodeType="afterGroup">
                            <p:stCondLst>
                              <p:cond delay="7000"/>
                            </p:stCondLst>
                            <p:childTnLst>
                              <p:par>
                                <p:cTn id="96" presetID="0" presetClass="path" presetSubtype="0" accel="50000" decel="50000" fill="hold" nodeType="afterEffect">
                                  <p:stCondLst>
                                    <p:cond delay="0"/>
                                  </p:stCondLst>
                                  <p:childTnLst>
                                    <p:animMotion origin="layout" path="M 0.13767 0.1419 L 0.31094 0.1419 " pathEditMode="relative" rAng="0" ptsTypes="AA">
                                      <p:cBhvr>
                                        <p:cTn id="97" dur="2000" fill="hold"/>
                                        <p:tgtEl>
                                          <p:spTgt spid="234564"/>
                                        </p:tgtEl>
                                        <p:attrNameLst>
                                          <p:attrName>ppt_x</p:attrName>
                                          <p:attrName>ppt_y</p:attrName>
                                        </p:attrNameLst>
                                      </p:cBhvr>
                                      <p:rCtr x="8663" y="0"/>
                                    </p:animMotion>
                                  </p:childTnLst>
                                </p:cTn>
                              </p:par>
                              <p:par>
                                <p:cTn id="98" presetID="0" presetClass="path" presetSubtype="0" accel="50000" decel="50000" fill="hold" grpId="1" nodeType="withEffect">
                                  <p:stCondLst>
                                    <p:cond delay="0"/>
                                  </p:stCondLst>
                                  <p:childTnLst>
                                    <p:animMotion origin="layout" path="M 0.0908 3.7037E-7 L 0.17726 0.13657 " pathEditMode="relative" rAng="0" ptsTypes="AA">
                                      <p:cBhvr>
                                        <p:cTn id="99" dur="2000" fill="hold"/>
                                        <p:tgtEl>
                                          <p:spTgt spid="234562"/>
                                        </p:tgtEl>
                                        <p:attrNameLst>
                                          <p:attrName>ppt_x</p:attrName>
                                          <p:attrName>ppt_y</p:attrName>
                                        </p:attrNameLst>
                                      </p:cBhvr>
                                      <p:rCtr x="4323" y="6829"/>
                                    </p:animMotion>
                                  </p:childTnLst>
                                </p:cTn>
                              </p:par>
                              <p:par>
                                <p:cTn id="100" presetID="0" presetClass="path" presetSubtype="0" accel="50000" decel="50000" fill="hold" grpId="0" nodeType="withEffect">
                                  <p:stCondLst>
                                    <p:cond delay="0"/>
                                  </p:stCondLst>
                                  <p:childTnLst>
                                    <p:animMotion origin="layout" path="M -1.11111E-6 1.11022E-16 L 0.13004 0.00185 " pathEditMode="relative" rAng="0" ptsTypes="AA">
                                      <p:cBhvr>
                                        <p:cTn id="101" dur="2000" fill="hold"/>
                                        <p:tgtEl>
                                          <p:spTgt spid="234563"/>
                                        </p:tgtEl>
                                        <p:attrNameLst>
                                          <p:attrName>ppt_x</p:attrName>
                                          <p:attrName>ppt_y</p:attrName>
                                        </p:attrNameLst>
                                      </p:cBhvr>
                                      <p:rCtr x="6493" y="93"/>
                                    </p:animMotion>
                                  </p:childTnLst>
                                </p:cTn>
                              </p:par>
                            </p:childTnLst>
                          </p:cTn>
                        </p:par>
                        <p:par>
                          <p:cTn id="102" fill="hold" nodeType="afterGroup">
                            <p:stCondLst>
                              <p:cond delay="9000"/>
                            </p:stCondLst>
                            <p:childTnLst>
                              <p:par>
                                <p:cTn id="103" presetID="0" presetClass="path" presetSubtype="0" accel="50000" decel="50000" fill="hold" nodeType="afterEffect">
                                  <p:stCondLst>
                                    <p:cond delay="0"/>
                                  </p:stCondLst>
                                  <p:childTnLst>
                                    <p:animMotion origin="layout" path="M 0.31094 0.1419 L 0.42899 0.1419 " pathEditMode="relative" rAng="0" ptsTypes="AA">
                                      <p:cBhvr>
                                        <p:cTn id="104" dur="2000" fill="hold"/>
                                        <p:tgtEl>
                                          <p:spTgt spid="234564"/>
                                        </p:tgtEl>
                                        <p:attrNameLst>
                                          <p:attrName>ppt_x</p:attrName>
                                          <p:attrName>ppt_y</p:attrName>
                                        </p:attrNameLst>
                                      </p:cBhvr>
                                      <p:rCtr x="5903" y="0"/>
                                    </p:animMotion>
                                  </p:childTnLst>
                                </p:cTn>
                              </p:par>
                              <p:par>
                                <p:cTn id="105" presetID="0" presetClass="path" presetSubtype="0" accel="50000" decel="50000" fill="hold" nodeType="withEffect">
                                  <p:stCondLst>
                                    <p:cond delay="0"/>
                                  </p:stCondLst>
                                  <p:childTnLst>
                                    <p:animMotion origin="layout" path="M 0.17726 0.1419 L 0.35052 0.1419 " pathEditMode="relative" rAng="0" ptsTypes="AA">
                                      <p:cBhvr>
                                        <p:cTn id="106" dur="2000" fill="hold"/>
                                        <p:tgtEl>
                                          <p:spTgt spid="234562"/>
                                        </p:tgtEl>
                                        <p:attrNameLst>
                                          <p:attrName>ppt_x</p:attrName>
                                          <p:attrName>ppt_y</p:attrName>
                                        </p:attrNameLst>
                                      </p:cBhvr>
                                      <p:rCtr x="8663" y="0"/>
                                    </p:animMotion>
                                  </p:childTnLst>
                                </p:cTn>
                              </p:par>
                              <p:par>
                                <p:cTn id="107" presetID="0" presetClass="path" presetSubtype="0" accel="50000" decel="50000" fill="hold" grpId="1" nodeType="withEffect">
                                  <p:stCondLst>
                                    <p:cond delay="0"/>
                                  </p:stCondLst>
                                  <p:childTnLst>
                                    <p:animMotion origin="layout" path="M 0.13021 3.7037E-7 L 0.21667 0.13657 " pathEditMode="relative" rAng="0" ptsTypes="AA">
                                      <p:cBhvr>
                                        <p:cTn id="108" dur="2000" fill="hold"/>
                                        <p:tgtEl>
                                          <p:spTgt spid="234563"/>
                                        </p:tgtEl>
                                        <p:attrNameLst>
                                          <p:attrName>ppt_x</p:attrName>
                                          <p:attrName>ppt_y</p:attrName>
                                        </p:attrNameLst>
                                      </p:cBhvr>
                                      <p:rCtr x="4323" y="6829"/>
                                    </p:animMotion>
                                  </p:childTnLst>
                                </p:cTn>
                              </p:par>
                            </p:childTnLst>
                          </p:cTn>
                        </p:par>
                        <p:par>
                          <p:cTn id="109" fill="hold" nodeType="afterGroup">
                            <p:stCondLst>
                              <p:cond delay="11000"/>
                            </p:stCondLst>
                            <p:childTnLst>
                              <p:par>
                                <p:cTn id="110" presetID="0" presetClass="path" presetSubtype="0" accel="50000" decel="50000" fill="hold" nodeType="afterEffect">
                                  <p:stCondLst>
                                    <p:cond delay="0"/>
                                  </p:stCondLst>
                                  <p:childTnLst>
                                    <p:animMotion origin="layout" path="M 0.35035 0.1419 L 0.42882 0.1419 " pathEditMode="relative" rAng="0" ptsTypes="AA">
                                      <p:cBhvr>
                                        <p:cTn id="111" dur="2000" fill="hold"/>
                                        <p:tgtEl>
                                          <p:spTgt spid="234562"/>
                                        </p:tgtEl>
                                        <p:attrNameLst>
                                          <p:attrName>ppt_x</p:attrName>
                                          <p:attrName>ppt_y</p:attrName>
                                        </p:attrNameLst>
                                      </p:cBhvr>
                                      <p:rCtr x="3924" y="0"/>
                                    </p:animMotion>
                                  </p:childTnLst>
                                </p:cTn>
                              </p:par>
                              <p:par>
                                <p:cTn id="112" presetID="0" presetClass="path" presetSubtype="0" accel="50000" decel="50000" fill="hold" nodeType="withEffect">
                                  <p:stCondLst>
                                    <p:cond delay="0"/>
                                  </p:stCondLst>
                                  <p:childTnLst>
                                    <p:animMotion origin="layout" path="M 0.21667 0.1419 L 0.38993 0.1419 " pathEditMode="relative" rAng="0" ptsTypes="AA">
                                      <p:cBhvr>
                                        <p:cTn id="113" dur="2000" fill="hold"/>
                                        <p:tgtEl>
                                          <p:spTgt spid="234563"/>
                                        </p:tgtEl>
                                        <p:attrNameLst>
                                          <p:attrName>ppt_x</p:attrName>
                                          <p:attrName>ppt_y</p:attrName>
                                        </p:attrNameLst>
                                      </p:cBhvr>
                                      <p:rCtr x="8663" y="0"/>
                                    </p:animMotion>
                                  </p:childTnLst>
                                </p:cTn>
                              </p:par>
                            </p:childTnLst>
                          </p:cTn>
                        </p:par>
                        <p:par>
                          <p:cTn id="114" fill="hold" nodeType="afterGroup">
                            <p:stCondLst>
                              <p:cond delay="13000"/>
                            </p:stCondLst>
                            <p:childTnLst>
                              <p:par>
                                <p:cTn id="115" presetID="0" presetClass="path" presetSubtype="0" accel="50000" decel="50000" fill="hold" nodeType="afterEffect">
                                  <p:stCondLst>
                                    <p:cond delay="0"/>
                                  </p:stCondLst>
                                  <p:childTnLst>
                                    <p:animMotion origin="layout" path="M 0.38976 0.1419 L 0.42865 0.1419 " pathEditMode="relative" rAng="0" ptsTypes="AA">
                                      <p:cBhvr>
                                        <p:cTn id="116" dur="2000" fill="hold"/>
                                        <p:tgtEl>
                                          <p:spTgt spid="234563"/>
                                        </p:tgtEl>
                                        <p:attrNameLst>
                                          <p:attrName>ppt_x</p:attrName>
                                          <p:attrName>ppt_y</p:attrName>
                                        </p:attrNameLst>
                                      </p:cBhvr>
                                      <p:rCtr x="19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animBg="1"/>
      <p:bldP spid="234524" grpId="0" animBg="1"/>
      <p:bldP spid="234524" grpId="1" animBg="1"/>
      <p:bldP spid="234524" grpId="2" animBg="1"/>
      <p:bldP spid="234524" grpId="3" animBg="1"/>
      <p:bldP spid="234529" grpId="0" animBg="1"/>
      <p:bldP spid="234529" grpId="1" animBg="1"/>
      <p:bldP spid="234529" grpId="2" animBg="1"/>
      <p:bldP spid="234530" grpId="0" animBg="1"/>
      <p:bldP spid="234530" grpId="1" animBg="1"/>
      <p:bldP spid="234530" grpId="2" animBg="1"/>
      <p:bldP spid="234530" grpId="3" animBg="1"/>
      <p:bldP spid="234531" grpId="0" animBg="1"/>
      <p:bldP spid="234531" grpId="1" animBg="1"/>
      <p:bldP spid="234531" grpId="2" animBg="1"/>
      <p:bldP spid="234532" grpId="0" animBg="1"/>
      <p:bldP spid="234532" grpId="1" animBg="1"/>
      <p:bldP spid="234532" grpId="2" animBg="1"/>
      <p:bldP spid="234532" grpId="3" animBg="1"/>
      <p:bldP spid="234562" grpId="0" animBg="1"/>
      <p:bldP spid="234562" grpId="1" animBg="1"/>
      <p:bldP spid="234563" grpId="0" animBg="1"/>
      <p:bldP spid="234563" grpId="1" animBg="1"/>
      <p:bldP spid="234564" grpId="0" animBg="1"/>
      <p:bldP spid="23456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p:cNvSpPr>
            <a:spLocks noGrp="1"/>
          </p:cNvSpPr>
          <p:nvPr>
            <p:ph type="title"/>
          </p:nvPr>
        </p:nvSpPr>
        <p:spPr/>
        <p:txBody>
          <a:bodyPr/>
          <a:lstStyle/>
          <a:p>
            <a:r>
              <a:rPr lang="zh-CN" altLang="en-US"/>
              <a:t>分组交换</a:t>
            </a:r>
          </a:p>
        </p:txBody>
      </p:sp>
      <p:sp>
        <p:nvSpPr>
          <p:cNvPr id="38914" name="内容占位符 2"/>
          <p:cNvSpPr>
            <a:spLocks noGrp="1"/>
          </p:cNvSpPr>
          <p:nvPr>
            <p:ph idx="1"/>
          </p:nvPr>
        </p:nvSpPr>
        <p:spPr/>
        <p:txBody>
          <a:bodyPr/>
          <a:lstStyle/>
          <a:p>
            <a:r>
              <a:rPr lang="en-US" altLang="zh-CN" sz="2800"/>
              <a:t>1962</a:t>
            </a:r>
            <a:r>
              <a:rPr lang="zh-CN" altLang="en-US" sz="2800"/>
              <a:t>年，</a:t>
            </a:r>
            <a:r>
              <a:rPr lang="en-GB" altLang="zh-CN" sz="2800"/>
              <a:t>L</a:t>
            </a:r>
            <a:r>
              <a:rPr lang="en-US" altLang="zh-CN" sz="2800"/>
              <a:t>.</a:t>
            </a:r>
            <a:r>
              <a:rPr lang="en-GB" altLang="zh-CN" sz="2800"/>
              <a:t> Kleinrock</a:t>
            </a:r>
            <a:r>
              <a:rPr lang="zh-CN" altLang="en-US" sz="2800"/>
              <a:t>在</a:t>
            </a:r>
            <a:r>
              <a:rPr lang="en-US" altLang="zh-CN" sz="2800"/>
              <a:t>MIT</a:t>
            </a:r>
            <a:r>
              <a:rPr lang="zh-CN" altLang="en-US" sz="2800"/>
              <a:t>的</a:t>
            </a:r>
            <a:br>
              <a:rPr lang="en-US" altLang="zh-CN" sz="2800"/>
            </a:br>
            <a:r>
              <a:rPr lang="zh-CN" altLang="en-US" sz="2800"/>
              <a:t>博士论文中利用排队论模型，</a:t>
            </a:r>
            <a:br>
              <a:rPr lang="en-US" altLang="zh-CN" sz="2800"/>
            </a:br>
            <a:r>
              <a:rPr lang="zh-CN" altLang="en-US" sz="2800"/>
              <a:t>提出了分组交换的思想</a:t>
            </a:r>
            <a:endParaRPr lang="en-US" altLang="zh-CN" sz="2800"/>
          </a:p>
          <a:p>
            <a:pPr lvl="1"/>
            <a:r>
              <a:rPr lang="en-US" altLang="zh-CN" sz="2400"/>
              <a:t>1964</a:t>
            </a:r>
            <a:r>
              <a:rPr lang="zh-CN" altLang="en-US" sz="2400"/>
              <a:t>年发表成书</a:t>
            </a:r>
            <a:endParaRPr lang="en-US" altLang="zh-CN" sz="2400"/>
          </a:p>
          <a:p>
            <a:r>
              <a:rPr lang="zh-CN" altLang="en-US" sz="2800"/>
              <a:t>指出，分组交换能够</a:t>
            </a:r>
            <a:endParaRPr lang="en-US" altLang="zh-CN" sz="2800"/>
          </a:p>
          <a:p>
            <a:pPr lvl="1"/>
            <a:r>
              <a:rPr lang="zh-CN" altLang="en-US" sz="2400"/>
              <a:t>更有效地利用带宽</a:t>
            </a:r>
            <a:endParaRPr lang="en-US" altLang="zh-CN" sz="2400"/>
          </a:p>
          <a:p>
            <a:pPr lvl="1"/>
            <a:r>
              <a:rPr lang="zh-CN" altLang="en-US" sz="2400"/>
              <a:t>更加健壮，不会因为单条路径失效</a:t>
            </a:r>
            <a:br>
              <a:rPr lang="en-US" altLang="zh-CN" sz="2400"/>
            </a:br>
            <a:r>
              <a:rPr lang="zh-CN" altLang="en-US" sz="2400"/>
              <a:t>而无法通信</a:t>
            </a:r>
            <a:endParaRPr lang="en-US" altLang="zh-CN" sz="2400"/>
          </a:p>
          <a:p>
            <a:r>
              <a:rPr lang="en-GB" altLang="zh-CN" sz="2800"/>
              <a:t>L. Kleinrock</a:t>
            </a:r>
            <a:r>
              <a:rPr lang="zh-CN" altLang="en-US" sz="2800"/>
              <a:t>参与建造了</a:t>
            </a:r>
            <a:r>
              <a:rPr lang="en-US" altLang="zh-CN" sz="2800"/>
              <a:t>ARPANET</a:t>
            </a:r>
            <a:r>
              <a:rPr lang="zh-CN" altLang="en-US" sz="2800"/>
              <a:t>，被称为“</a:t>
            </a:r>
            <a:r>
              <a:rPr lang="zh-CN" altLang="en-US" sz="2800">
                <a:solidFill>
                  <a:srgbClr val="FF0000"/>
                </a:solidFill>
              </a:rPr>
              <a:t>分组交换网之父</a:t>
            </a:r>
            <a:r>
              <a:rPr lang="zh-CN" altLang="en-US" sz="2800"/>
              <a:t>”</a:t>
            </a:r>
          </a:p>
        </p:txBody>
      </p:sp>
      <p:pic>
        <p:nvPicPr>
          <p:cNvPr id="38915" name="Picture 3"/>
          <p:cNvPicPr>
            <a:picLocks noChangeAspect="1" noChangeArrowheads="1"/>
          </p:cNvPicPr>
          <p:nvPr/>
        </p:nvPicPr>
        <p:blipFill>
          <a:blip r:embed="rId2"/>
          <a:srcRect/>
          <a:stretch>
            <a:fillRect/>
          </a:stretch>
        </p:blipFill>
        <p:spPr bwMode="auto">
          <a:xfrm>
            <a:off x="6011863" y="2349500"/>
            <a:ext cx="2913062" cy="2808288"/>
          </a:xfrm>
          <a:prstGeom prst="rect">
            <a:avLst/>
          </a:prstGeom>
          <a:noFill/>
          <a:ln w="9525">
            <a:noFill/>
            <a:rou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6" descr="underline_base"/>
          <p:cNvPicPr/>
          <p:nvPr/>
        </p:nvPicPr>
        <p:blipFill>
          <a:blip r:embed="rId2"/>
          <a:stretch>
            <a:fillRect/>
          </a:stretch>
        </p:blipFill>
        <p:spPr>
          <a:xfrm>
            <a:off x="312420" y="967740"/>
            <a:ext cx="7769225" cy="173038"/>
          </a:xfrm>
          <a:prstGeom prst="rect">
            <a:avLst/>
          </a:prstGeom>
          <a:noFill/>
          <a:ln w="9525">
            <a:noFill/>
          </a:ln>
        </p:spPr>
      </p:pic>
      <p:grpSp>
        <p:nvGrpSpPr>
          <p:cNvPr id="45060" name="Group 49"/>
          <p:cNvGrpSpPr/>
          <p:nvPr/>
        </p:nvGrpSpPr>
        <p:grpSpPr>
          <a:xfrm>
            <a:off x="6438900" y="2626678"/>
            <a:ext cx="1155700" cy="620712"/>
            <a:chOff x="0" y="0"/>
            <a:chExt cx="360" cy="175"/>
          </a:xfrm>
        </p:grpSpPr>
        <p:sp>
          <p:nvSpPr>
            <p:cNvPr id="45083" name="Oval 50"/>
            <p:cNvSpPr/>
            <p:nvPr/>
          </p:nvSpPr>
          <p:spPr>
            <a:xfrm>
              <a:off x="3" y="78"/>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charset="0"/>
                <a:ea typeface="MS PGothic" panose="020B0600070205080204" pitchFamily="34" charset="-128"/>
                <a:cs typeface="+mn-cs"/>
              </a:endParaRPr>
            </a:p>
          </p:txBody>
        </p:sp>
        <p:sp>
          <p:nvSpPr>
            <p:cNvPr id="45084" name="Line 51"/>
            <p:cNvSpPr/>
            <p:nvPr/>
          </p:nvSpPr>
          <p:spPr>
            <a:xfrm>
              <a:off x="3" y="70"/>
              <a:ext cx="0" cy="60"/>
            </a:xfrm>
            <a:prstGeom prst="line">
              <a:avLst/>
            </a:prstGeom>
            <a:ln w="12700" cap="flat" cmpd="sng">
              <a:solidFill>
                <a:schemeClr val="tx1"/>
              </a:solidFill>
              <a:prstDash val="solid"/>
              <a:headEnd type="none" w="med" len="med"/>
              <a:tailEnd type="none" w="med" len="med"/>
            </a:ln>
          </p:spPr>
        </p:sp>
        <p:sp>
          <p:nvSpPr>
            <p:cNvPr id="45085" name="Line 52"/>
            <p:cNvSpPr/>
            <p:nvPr/>
          </p:nvSpPr>
          <p:spPr>
            <a:xfrm>
              <a:off x="360" y="70"/>
              <a:ext cx="0" cy="60"/>
            </a:xfrm>
            <a:prstGeom prst="line">
              <a:avLst/>
            </a:prstGeom>
            <a:ln w="12700" cap="flat" cmpd="sng">
              <a:solidFill>
                <a:schemeClr val="tx1"/>
              </a:solidFill>
              <a:prstDash val="solid"/>
              <a:headEnd type="none" w="med" len="med"/>
              <a:tailEnd type="none" w="med" len="med"/>
            </a:ln>
          </p:spPr>
        </p:sp>
        <p:sp>
          <p:nvSpPr>
            <p:cNvPr id="45086" name="Rectangle 53"/>
            <p:cNvSpPr/>
            <p:nvPr/>
          </p:nvSpPr>
          <p:spPr>
            <a:xfrm>
              <a:off x="3" y="70"/>
              <a:ext cx="354" cy="59"/>
            </a:xfrm>
            <a:prstGeom prst="rect">
              <a:avLst/>
            </a:prstGeom>
            <a:solidFill>
              <a:schemeClr val="hlink"/>
            </a:solidFill>
            <a:ln w="9525">
              <a:noFill/>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charset="0"/>
                <a:ea typeface="MS PGothic" panose="020B0600070205080204" pitchFamily="34" charset="-128"/>
                <a:cs typeface="+mn-cs"/>
              </a:endParaRPr>
            </a:p>
          </p:txBody>
        </p:sp>
        <p:sp>
          <p:nvSpPr>
            <p:cNvPr id="45087" name="Oval 54"/>
            <p:cNvSpPr/>
            <p:nvPr/>
          </p:nvSpPr>
          <p:spPr>
            <a:xfrm>
              <a:off x="0" y="0"/>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charset="0"/>
                <a:ea typeface="MS PGothic" panose="020B0600070205080204" pitchFamily="34" charset="-128"/>
                <a:cs typeface="+mn-cs"/>
              </a:endParaRPr>
            </a:p>
          </p:txBody>
        </p:sp>
        <p:grpSp>
          <p:nvGrpSpPr>
            <p:cNvPr id="45088" name="Group 55"/>
            <p:cNvGrpSpPr/>
            <p:nvPr/>
          </p:nvGrpSpPr>
          <p:grpSpPr>
            <a:xfrm>
              <a:off x="86" y="25"/>
              <a:ext cx="177" cy="66"/>
              <a:chOff x="0" y="0"/>
              <a:chExt cx="140" cy="98"/>
            </a:xfrm>
          </p:grpSpPr>
          <p:sp>
            <p:nvSpPr>
              <p:cNvPr id="45093" name="Line 56"/>
              <p:cNvSpPr/>
              <p:nvPr/>
            </p:nvSpPr>
            <p:spPr>
              <a:xfrm flipV="1">
                <a:off x="0" y="0"/>
                <a:ext cx="50" cy="2"/>
              </a:xfrm>
              <a:prstGeom prst="line">
                <a:avLst/>
              </a:prstGeom>
              <a:ln w="28575" cap="flat" cmpd="sng">
                <a:solidFill>
                  <a:schemeClr val="tx1"/>
                </a:solidFill>
                <a:prstDash val="solid"/>
                <a:headEnd type="none" w="med" len="med"/>
                <a:tailEnd type="none" w="med" len="med"/>
              </a:ln>
            </p:spPr>
          </p:sp>
          <p:sp>
            <p:nvSpPr>
              <p:cNvPr id="45094" name="Line 57"/>
              <p:cNvSpPr/>
              <p:nvPr/>
            </p:nvSpPr>
            <p:spPr>
              <a:xfrm>
                <a:off x="96" y="98"/>
                <a:ext cx="44" cy="0"/>
              </a:xfrm>
              <a:prstGeom prst="line">
                <a:avLst/>
              </a:prstGeom>
              <a:ln w="28575" cap="flat" cmpd="sng">
                <a:solidFill>
                  <a:schemeClr val="tx1"/>
                </a:solidFill>
                <a:prstDash val="solid"/>
                <a:headEnd type="none" w="med" len="med"/>
                <a:tailEnd type="none" w="med" len="med"/>
              </a:ln>
            </p:spPr>
          </p:sp>
          <p:sp>
            <p:nvSpPr>
              <p:cNvPr id="45095" name="Line 58"/>
              <p:cNvSpPr/>
              <p:nvPr/>
            </p:nvSpPr>
            <p:spPr>
              <a:xfrm>
                <a:off x="46" y="2"/>
                <a:ext cx="52" cy="96"/>
              </a:xfrm>
              <a:prstGeom prst="line">
                <a:avLst/>
              </a:prstGeom>
              <a:ln w="28575" cap="flat" cmpd="sng">
                <a:solidFill>
                  <a:schemeClr val="tx1"/>
                </a:solidFill>
                <a:prstDash val="solid"/>
                <a:headEnd type="none" w="med" len="med"/>
                <a:tailEnd type="none" w="med" len="med"/>
              </a:ln>
            </p:spPr>
          </p:sp>
        </p:grpSp>
        <p:grpSp>
          <p:nvGrpSpPr>
            <p:cNvPr id="45089" name="Group 59"/>
            <p:cNvGrpSpPr/>
            <p:nvPr/>
          </p:nvGrpSpPr>
          <p:grpSpPr>
            <a:xfrm flipV="1">
              <a:off x="86" y="24"/>
              <a:ext cx="177" cy="66"/>
              <a:chOff x="0" y="0"/>
              <a:chExt cx="140" cy="98"/>
            </a:xfrm>
          </p:grpSpPr>
          <p:sp>
            <p:nvSpPr>
              <p:cNvPr id="45090" name="Line 60"/>
              <p:cNvSpPr/>
              <p:nvPr/>
            </p:nvSpPr>
            <p:spPr>
              <a:xfrm flipV="1">
                <a:off x="0" y="0"/>
                <a:ext cx="50" cy="2"/>
              </a:xfrm>
              <a:prstGeom prst="line">
                <a:avLst/>
              </a:prstGeom>
              <a:ln w="28575" cap="flat" cmpd="sng">
                <a:solidFill>
                  <a:schemeClr val="tx1"/>
                </a:solidFill>
                <a:prstDash val="solid"/>
                <a:headEnd type="none" w="med" len="med"/>
                <a:tailEnd type="none" w="med" len="med"/>
              </a:ln>
            </p:spPr>
          </p:sp>
          <p:sp>
            <p:nvSpPr>
              <p:cNvPr id="45091" name="Line 61"/>
              <p:cNvSpPr/>
              <p:nvPr/>
            </p:nvSpPr>
            <p:spPr>
              <a:xfrm>
                <a:off x="96" y="98"/>
                <a:ext cx="44" cy="0"/>
              </a:xfrm>
              <a:prstGeom prst="line">
                <a:avLst/>
              </a:prstGeom>
              <a:ln w="28575" cap="flat" cmpd="sng">
                <a:solidFill>
                  <a:schemeClr val="tx1"/>
                </a:solidFill>
                <a:prstDash val="solid"/>
                <a:headEnd type="none" w="med" len="med"/>
                <a:tailEnd type="none" w="med" len="med"/>
              </a:ln>
            </p:spPr>
          </p:sp>
          <p:sp>
            <p:nvSpPr>
              <p:cNvPr id="45092" name="Line 62"/>
              <p:cNvSpPr/>
              <p:nvPr/>
            </p:nvSpPr>
            <p:spPr>
              <a:xfrm>
                <a:off x="46" y="2"/>
                <a:ext cx="52" cy="96"/>
              </a:xfrm>
              <a:prstGeom prst="line">
                <a:avLst/>
              </a:prstGeom>
              <a:ln w="28575" cap="flat" cmpd="sng">
                <a:solidFill>
                  <a:schemeClr val="tx1"/>
                </a:solidFill>
                <a:prstDash val="solid"/>
                <a:headEnd type="none" w="med" len="med"/>
                <a:tailEnd type="none" w="med" len="med"/>
              </a:ln>
            </p:spPr>
          </p:sp>
        </p:grpSp>
      </p:grpSp>
      <p:sp>
        <p:nvSpPr>
          <p:cNvPr id="45061" name="Rectangle 2"/>
          <p:cNvSpPr>
            <a:spLocks noGrp="1"/>
          </p:cNvSpPr>
          <p:nvPr>
            <p:ph type="title"/>
          </p:nvPr>
        </p:nvSpPr>
        <p:spPr>
          <a:xfrm>
            <a:off x="253683" y="393065"/>
            <a:ext cx="8574087" cy="768350"/>
          </a:xfrm>
        </p:spPr>
        <p:txBody>
          <a:bodyPr vert="horz" wrap="square" lIns="91440" tIns="45720" rIns="91440" bIns="45720" anchor="ctr"/>
          <a:lstStyle/>
          <a:p>
            <a:pPr lvl="0" eaLnBrk="1" hangingPunct="1"/>
            <a:r>
              <a:rPr lang="en-US" altLang="zh-CN" sz="3200" dirty="0"/>
              <a:t>Packet switching versus circuit switching</a:t>
            </a:r>
          </a:p>
        </p:txBody>
      </p:sp>
      <p:sp>
        <p:nvSpPr>
          <p:cNvPr id="45062" name="Rectangle 3"/>
          <p:cNvSpPr>
            <a:spLocks noGrp="1"/>
          </p:cNvSpPr>
          <p:nvPr>
            <p:ph type="body" sz="half"/>
          </p:nvPr>
        </p:nvSpPr>
        <p:spPr>
          <a:xfrm>
            <a:off x="389890" y="1478915"/>
            <a:ext cx="3810000" cy="4648200"/>
          </a:xfrm>
        </p:spPr>
        <p:txBody>
          <a:bodyPr vert="horz" wrap="square" lIns="91440" tIns="45720" rIns="91440" bIns="45720" anchor="t"/>
          <a:lstStyle>
            <a:lvl1pPr lvl="0">
              <a:defRPr sz="2400"/>
            </a:lvl1pPr>
            <a:lvl2pPr lvl="1">
              <a:defRPr sz="2000"/>
            </a:lvl2pPr>
            <a:lvl3pPr lvl="2">
              <a:defRPr sz="1800"/>
            </a:lvl3pPr>
            <a:lvl4pPr lvl="3">
              <a:defRPr sz="1800"/>
            </a:lvl4pPr>
            <a:lvl5pPr lvl="4">
              <a:defRPr sz="1800"/>
            </a:lvl5pPr>
          </a:lstStyle>
          <a:p>
            <a:pPr marL="231775" lvl="0" indent="-231775" defTabSz="0" eaLnBrk="1" hangingPunct="1">
              <a:buSzPct val="75000"/>
              <a:buNone/>
              <a:tabLst>
                <a:tab pos="567055" algn="l"/>
              </a:tabLst>
            </a:pPr>
            <a:r>
              <a:rPr lang="zh-CN" altLang="en-US" dirty="0">
                <a:solidFill>
                  <a:srgbClr val="000099"/>
                </a:solidFill>
              </a:rPr>
              <a:t>example:</a:t>
            </a:r>
          </a:p>
          <a:p>
            <a:pPr marL="231775" lvl="0" indent="-231775" defTabSz="0" eaLnBrk="1" hangingPunct="1">
              <a:buFont typeface="Wingdings" panose="05000000000000000000" pitchFamily="2" charset="2"/>
              <a:buChar char="§"/>
              <a:tabLst>
                <a:tab pos="567055" algn="l"/>
              </a:tabLst>
            </a:pPr>
            <a:r>
              <a:rPr lang="zh-CN" altLang="en-US" dirty="0"/>
              <a:t>1 Mb/s link</a:t>
            </a:r>
          </a:p>
          <a:p>
            <a:pPr marL="231775" lvl="0" indent="-231775" defTabSz="0" eaLnBrk="1" hangingPunct="1">
              <a:buFont typeface="Wingdings" panose="05000000000000000000" pitchFamily="2" charset="2"/>
              <a:buChar char="§"/>
              <a:tabLst>
                <a:tab pos="567055" algn="l"/>
              </a:tabLst>
            </a:pPr>
            <a:r>
              <a:rPr lang="zh-CN" altLang="en-US" dirty="0"/>
              <a:t>each user: </a:t>
            </a:r>
          </a:p>
          <a:p>
            <a:pPr marL="567055" lvl="1" indent="-219075" defTabSz="0" eaLnBrk="1" hangingPunct="1">
              <a:buClr>
                <a:schemeClr val="tx1"/>
              </a:buClr>
              <a:buFont typeface="Wingdings" panose="05000000000000000000" pitchFamily="2" charset="2"/>
              <a:buChar char="•"/>
              <a:tabLst>
                <a:tab pos="567055" algn="l"/>
              </a:tabLst>
            </a:pPr>
            <a:r>
              <a:rPr lang="zh-CN" altLang="en-US" dirty="0">
                <a:ea typeface="宋体" panose="02010600030101010101" pitchFamily="2" charset="-122"/>
              </a:rPr>
              <a:t>100 kb/s when </a:t>
            </a:r>
            <a:r>
              <a:rPr lang="ja-JP" altLang="en-US" dirty="0"/>
              <a:t>“</a:t>
            </a:r>
            <a:r>
              <a:rPr lang="zh-CN" altLang="en-US" dirty="0"/>
              <a:t>active</a:t>
            </a:r>
            <a:r>
              <a:rPr lang="ja-JP" altLang="en-US" dirty="0"/>
              <a:t>”</a:t>
            </a:r>
            <a:endParaRPr lang="zh-CN" altLang="en-US" dirty="0"/>
          </a:p>
          <a:p>
            <a:pPr marL="567055" lvl="1" indent="-219075" defTabSz="0" eaLnBrk="1" hangingPunct="1">
              <a:buClr>
                <a:schemeClr val="tx1"/>
              </a:buClr>
              <a:buFont typeface="Wingdings" panose="05000000000000000000" pitchFamily="2" charset="2"/>
              <a:buChar char="•"/>
              <a:tabLst>
                <a:tab pos="567055" algn="l"/>
              </a:tabLst>
            </a:pPr>
            <a:r>
              <a:rPr lang="zh-CN" altLang="en-US" dirty="0">
                <a:ea typeface="宋体" panose="02010600030101010101" pitchFamily="2" charset="-122"/>
              </a:rPr>
              <a:t>active 10% of time</a:t>
            </a:r>
          </a:p>
          <a:p>
            <a:pPr marL="567055" lvl="1" indent="-219075" defTabSz="0" eaLnBrk="1" hangingPunct="1">
              <a:tabLst>
                <a:tab pos="567055" algn="l"/>
              </a:tabLst>
            </a:pPr>
            <a:endParaRPr lang="zh-CN" altLang="en-US" dirty="0">
              <a:ea typeface="宋体" panose="02010600030101010101" pitchFamily="2" charset="-122"/>
            </a:endParaRPr>
          </a:p>
          <a:p>
            <a:pPr marL="231775" lvl="0" indent="-231775" defTabSz="0" eaLnBrk="1" hangingPunct="1">
              <a:buSzPct val="75000"/>
              <a:tabLst>
                <a:tab pos="567055" algn="l"/>
              </a:tabLst>
            </a:pPr>
            <a:r>
              <a:rPr lang="zh-CN" altLang="en-US" i="1" dirty="0">
                <a:solidFill>
                  <a:srgbClr val="CC0000"/>
                </a:solidFill>
              </a:rPr>
              <a:t>circuit-switching:</a:t>
            </a:r>
            <a:r>
              <a:rPr lang="zh-CN" altLang="en-US" dirty="0"/>
              <a:t> </a:t>
            </a:r>
          </a:p>
          <a:p>
            <a:pPr marL="567055" lvl="1" indent="-219075" defTabSz="0" eaLnBrk="1" hangingPunct="1">
              <a:tabLst>
                <a:tab pos="567055" algn="l"/>
              </a:tabLst>
            </a:pPr>
            <a:r>
              <a:rPr lang="zh-CN" altLang="en-US" dirty="0">
                <a:ea typeface="宋体" panose="02010600030101010101" pitchFamily="2" charset="-122"/>
              </a:rPr>
              <a:t>10 users</a:t>
            </a:r>
          </a:p>
          <a:p>
            <a:pPr marL="231775" lvl="0" indent="-231775" defTabSz="0" eaLnBrk="1" hangingPunct="1">
              <a:buSzPct val="75000"/>
              <a:tabLst>
                <a:tab pos="567055" algn="l"/>
              </a:tabLst>
            </a:pPr>
            <a:r>
              <a:rPr lang="zh-CN" altLang="en-US" i="1" dirty="0">
                <a:solidFill>
                  <a:srgbClr val="CC0000"/>
                </a:solidFill>
              </a:rPr>
              <a:t>packet switching:</a:t>
            </a:r>
            <a:r>
              <a:rPr lang="zh-CN" altLang="en-US" dirty="0"/>
              <a:t> </a:t>
            </a:r>
          </a:p>
          <a:p>
            <a:pPr marL="567055" lvl="1" indent="-219075" defTabSz="0" eaLnBrk="1" hangingPunct="1">
              <a:tabLst>
                <a:tab pos="567055" algn="l"/>
              </a:tabLst>
            </a:pPr>
            <a:r>
              <a:rPr lang="zh-CN" altLang="en-US" dirty="0">
                <a:ea typeface="宋体" panose="02010600030101010101" pitchFamily="2" charset="-122"/>
              </a:rPr>
              <a:t>with 35 users, probability &gt; 10 active at same time is less than .0004 *</a:t>
            </a:r>
          </a:p>
          <a:p>
            <a:pPr marL="231775" lvl="0" indent="-231775" defTabSz="0" eaLnBrk="1" hangingPunct="1">
              <a:tabLst>
                <a:tab pos="567055" algn="l"/>
              </a:tabLst>
            </a:pPr>
            <a:endParaRPr lang="zh-CN" altLang="en-US" dirty="0"/>
          </a:p>
        </p:txBody>
      </p:sp>
      <p:sp>
        <p:nvSpPr>
          <p:cNvPr id="45063" name="Rectangle 4"/>
          <p:cNvSpPr>
            <a:spLocks noGrp="1"/>
          </p:cNvSpPr>
          <p:nvPr>
            <p:ph type="body" sz="half"/>
          </p:nvPr>
        </p:nvSpPr>
        <p:spPr>
          <a:xfrm>
            <a:off x="368300" y="1122363"/>
            <a:ext cx="8715375" cy="609600"/>
          </a:xfrm>
        </p:spPr>
        <p:txBody>
          <a:bodyPr vert="horz" wrap="square" lIns="91440" tIns="45720" rIns="91440" bIns="45720" anchor="t"/>
          <a:lstStyle>
            <a:lvl1pPr lvl="0">
              <a:defRPr sz="2400"/>
            </a:lvl1pPr>
            <a:lvl2pPr lvl="1">
              <a:defRPr sz="2000"/>
            </a:lvl2pPr>
            <a:lvl3pPr lvl="2">
              <a:defRPr sz="1800"/>
            </a:lvl3pPr>
            <a:lvl4pPr lvl="3">
              <a:defRPr sz="1800"/>
            </a:lvl4pPr>
            <a:lvl5pPr lvl="4">
              <a:defRPr sz="1800"/>
            </a:lvl5pPr>
          </a:lstStyle>
          <a:p>
            <a:pPr lvl="0" eaLnBrk="1" hangingPunct="1">
              <a:buNone/>
            </a:pPr>
            <a:r>
              <a:rPr lang="en-US" altLang="zh-CN" sz="2800" i="1" dirty="0">
                <a:solidFill>
                  <a:srgbClr val="CC0000"/>
                </a:solidFill>
              </a:rPr>
              <a:t>packet switching allows more users to use network!</a:t>
            </a:r>
          </a:p>
        </p:txBody>
      </p:sp>
      <p:sp>
        <p:nvSpPr>
          <p:cNvPr id="45064" name="Line 15"/>
          <p:cNvSpPr/>
          <p:nvPr/>
        </p:nvSpPr>
        <p:spPr>
          <a:xfrm>
            <a:off x="5380038" y="2418715"/>
            <a:ext cx="838200" cy="457200"/>
          </a:xfrm>
          <a:prstGeom prst="line">
            <a:avLst/>
          </a:prstGeom>
          <a:ln w="28575" cap="flat" cmpd="sng">
            <a:solidFill>
              <a:srgbClr val="000099"/>
            </a:solidFill>
            <a:prstDash val="solid"/>
            <a:headEnd type="none" w="med" len="med"/>
            <a:tailEnd type="none" w="med" len="med"/>
          </a:ln>
        </p:spPr>
      </p:sp>
      <p:sp>
        <p:nvSpPr>
          <p:cNvPr id="45065" name="Line 16"/>
          <p:cNvSpPr/>
          <p:nvPr/>
        </p:nvSpPr>
        <p:spPr>
          <a:xfrm>
            <a:off x="6218238" y="2875915"/>
            <a:ext cx="2038350" cy="0"/>
          </a:xfrm>
          <a:prstGeom prst="line">
            <a:avLst/>
          </a:prstGeom>
          <a:ln w="28575" cap="flat" cmpd="sng">
            <a:solidFill>
              <a:srgbClr val="000099"/>
            </a:solidFill>
            <a:prstDash val="solid"/>
            <a:headEnd type="none" w="med" len="med"/>
            <a:tailEnd type="triangle" w="med" len="med"/>
          </a:ln>
        </p:spPr>
      </p:sp>
      <p:sp>
        <p:nvSpPr>
          <p:cNvPr id="45066" name="Line 17"/>
          <p:cNvSpPr/>
          <p:nvPr/>
        </p:nvSpPr>
        <p:spPr>
          <a:xfrm>
            <a:off x="6218238" y="3028315"/>
            <a:ext cx="2038350" cy="0"/>
          </a:xfrm>
          <a:prstGeom prst="line">
            <a:avLst/>
          </a:prstGeom>
          <a:ln w="28575" cap="flat" cmpd="sng">
            <a:solidFill>
              <a:schemeClr val="accent2"/>
            </a:solidFill>
            <a:prstDash val="solid"/>
            <a:headEnd type="none" w="med" len="med"/>
            <a:tailEnd type="triangle" w="med" len="med"/>
          </a:ln>
        </p:spPr>
      </p:sp>
      <p:sp>
        <p:nvSpPr>
          <p:cNvPr id="45067" name="Line 18"/>
          <p:cNvSpPr/>
          <p:nvPr/>
        </p:nvSpPr>
        <p:spPr>
          <a:xfrm flipV="1">
            <a:off x="5456238" y="3028315"/>
            <a:ext cx="762000" cy="609600"/>
          </a:xfrm>
          <a:prstGeom prst="line">
            <a:avLst/>
          </a:prstGeom>
          <a:ln w="28575" cap="flat" cmpd="sng">
            <a:solidFill>
              <a:srgbClr val="000099"/>
            </a:solidFill>
            <a:prstDash val="solid"/>
            <a:headEnd type="none" w="med" len="med"/>
            <a:tailEnd type="none" w="med" len="med"/>
          </a:ln>
        </p:spPr>
      </p:sp>
      <p:sp>
        <p:nvSpPr>
          <p:cNvPr id="45068" name="Text Box 19"/>
          <p:cNvSpPr txBox="1"/>
          <p:nvPr/>
        </p:nvSpPr>
        <p:spPr>
          <a:xfrm>
            <a:off x="5097463" y="2596515"/>
            <a:ext cx="825500" cy="584200"/>
          </a:xfrm>
          <a:prstGeom prst="rect">
            <a:avLst/>
          </a:prstGeom>
          <a:noFill/>
          <a:ln w="9525">
            <a:noFill/>
          </a:ln>
        </p:spPr>
        <p:txBody>
          <a:bodyPr wrap="none">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zh-CN" sz="2000" b="0" i="1"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N</a:t>
            </a:r>
            <a:r>
              <a:rPr kumimoji="0" lang="en-US" altLang="zh-CN" sz="20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 </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users</a:t>
            </a:r>
          </a:p>
        </p:txBody>
      </p:sp>
      <p:sp>
        <p:nvSpPr>
          <p:cNvPr id="45069" name="Text Box 20"/>
          <p:cNvSpPr txBox="1"/>
          <p:nvPr/>
        </p:nvSpPr>
        <p:spPr>
          <a:xfrm>
            <a:off x="7542213" y="3160078"/>
            <a:ext cx="1468437" cy="396875"/>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1 Mbps link</a:t>
            </a:r>
          </a:p>
        </p:txBody>
      </p:sp>
      <p:sp>
        <p:nvSpPr>
          <p:cNvPr id="45070" name="Line 47"/>
          <p:cNvSpPr/>
          <p:nvPr/>
        </p:nvSpPr>
        <p:spPr>
          <a:xfrm>
            <a:off x="7586663" y="2942590"/>
            <a:ext cx="1409700" cy="0"/>
          </a:xfrm>
          <a:prstGeom prst="line">
            <a:avLst/>
          </a:prstGeom>
          <a:ln w="28575" cap="flat" cmpd="sng">
            <a:solidFill>
              <a:schemeClr val="tx1"/>
            </a:solidFill>
            <a:prstDash val="solid"/>
            <a:headEnd type="none" w="med" len="med"/>
            <a:tailEnd type="none" w="med" len="med"/>
          </a:ln>
        </p:spPr>
      </p:sp>
      <p:sp>
        <p:nvSpPr>
          <p:cNvPr id="45081" name="Text Box 48"/>
          <p:cNvSpPr txBox="1"/>
          <p:nvPr/>
        </p:nvSpPr>
        <p:spPr>
          <a:xfrm>
            <a:off x="4338955" y="4766945"/>
            <a:ext cx="5001895" cy="46228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1" u="none" strike="noStrike" kern="1200" cap="none" spc="0" normalizeH="0" baseline="0" noProof="0" dirty="0">
                <a:ln>
                  <a:noFill/>
                </a:ln>
                <a:solidFill>
                  <a:srgbClr val="CC0000"/>
                </a:solidFill>
                <a:effectLst/>
                <a:uLnTx/>
                <a:uFillTx/>
                <a:latin typeface="Comic Sans MS" panose="030F0702030302020204" pitchFamily="66" charset="0"/>
                <a:ea typeface="MS PGothic" panose="020B0600070205080204" pitchFamily="34" charset="-128"/>
                <a:cs typeface="+mn-cs"/>
              </a:rPr>
              <a:t>Q:</a:t>
            </a:r>
            <a:r>
              <a:rPr kumimoji="0" lang="en-US" altLang="zh-CN" sz="1800" b="0" i="0" u="none" strike="noStrike" kern="120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rPr>
              <a:t> how did we get value 0.0004?</a:t>
            </a:r>
          </a:p>
        </p:txBody>
      </p:sp>
      <p:sp>
        <p:nvSpPr>
          <p:cNvPr id="45072" name="Text Box 34"/>
          <p:cNvSpPr txBox="1"/>
          <p:nvPr/>
        </p:nvSpPr>
        <p:spPr>
          <a:xfrm rot="5273514">
            <a:off x="4791075" y="2636203"/>
            <a:ext cx="736600" cy="519112"/>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p>
        </p:txBody>
      </p:sp>
      <p:grpSp>
        <p:nvGrpSpPr>
          <p:cNvPr id="45073" name="Group 37"/>
          <p:cNvGrpSpPr/>
          <p:nvPr/>
        </p:nvGrpSpPr>
        <p:grpSpPr>
          <a:xfrm>
            <a:off x="4646613" y="1923415"/>
            <a:ext cx="779462" cy="679450"/>
            <a:chOff x="0" y="0"/>
            <a:chExt cx="981" cy="1105"/>
          </a:xfrm>
        </p:grpSpPr>
        <p:pic>
          <p:nvPicPr>
            <p:cNvPr id="45079" name="Picture 38" descr="desktop_computer_stylized_medium"/>
            <p:cNvPicPr>
              <a:picLocks noChangeAspect="1"/>
            </p:cNvPicPr>
            <p:nvPr/>
          </p:nvPicPr>
          <p:blipFill>
            <a:blip r:embed="rId3"/>
            <a:stretch>
              <a:fillRect/>
            </a:stretch>
          </p:blipFill>
          <p:spPr>
            <a:xfrm flipH="1">
              <a:off x="0" y="0"/>
              <a:ext cx="981" cy="1105"/>
            </a:xfrm>
            <a:prstGeom prst="rect">
              <a:avLst/>
            </a:prstGeom>
            <a:noFill/>
            <a:ln w="9525">
              <a:noFill/>
            </a:ln>
          </p:spPr>
        </p:pic>
        <p:sp>
          <p:nvSpPr>
            <p:cNvPr id="45080" name="Freeform 39"/>
            <p:cNvSpPr/>
            <p:nvPr/>
          </p:nvSpPr>
          <p:spPr>
            <a:xfrm flipH="1">
              <a:off x="418" y="106"/>
              <a:ext cx="477" cy="506"/>
            </a:xfrm>
            <a:custGeom>
              <a:avLst/>
              <a:gdLst>
                <a:gd name="txL" fmla="*/ 0 w 356"/>
                <a:gd name="txT" fmla="*/ 0 h 368"/>
                <a:gd name="txR" fmla="*/ 356 w 356"/>
                <a:gd name="txB" fmla="*/ 368 h 368"/>
              </a:gdLst>
              <a:ahLst/>
              <a:cxnLst>
                <a:cxn ang="0">
                  <a:pos x="0" y="0"/>
                </a:cxn>
                <a:cxn ang="0">
                  <a:pos x="967" y="50"/>
                </a:cxn>
                <a:cxn ang="0">
                  <a:pos x="1147" y="1049"/>
                </a:cxn>
                <a:cxn ang="0">
                  <a:pos x="253" y="1316"/>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18900000" scaled="1"/>
              <a:tileRect/>
            </a:gradFill>
            <a:ln w="9525">
              <a:noFill/>
            </a:ln>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45074" name="Group 40"/>
          <p:cNvGrpSpPr/>
          <p:nvPr/>
        </p:nvGrpSpPr>
        <p:grpSpPr>
          <a:xfrm>
            <a:off x="4651375" y="3248978"/>
            <a:ext cx="779463" cy="679450"/>
            <a:chOff x="0" y="0"/>
            <a:chExt cx="981" cy="1105"/>
          </a:xfrm>
        </p:grpSpPr>
        <p:pic>
          <p:nvPicPr>
            <p:cNvPr id="45077" name="Picture 41" descr="desktop_computer_stylized_medium"/>
            <p:cNvPicPr>
              <a:picLocks noChangeAspect="1"/>
            </p:cNvPicPr>
            <p:nvPr/>
          </p:nvPicPr>
          <p:blipFill>
            <a:blip r:embed="rId3"/>
            <a:stretch>
              <a:fillRect/>
            </a:stretch>
          </p:blipFill>
          <p:spPr>
            <a:xfrm flipH="1">
              <a:off x="0" y="0"/>
              <a:ext cx="981" cy="1105"/>
            </a:xfrm>
            <a:prstGeom prst="rect">
              <a:avLst/>
            </a:prstGeom>
            <a:noFill/>
            <a:ln w="9525">
              <a:noFill/>
            </a:ln>
          </p:spPr>
        </p:pic>
        <p:sp>
          <p:nvSpPr>
            <p:cNvPr id="45078" name="Freeform 42"/>
            <p:cNvSpPr/>
            <p:nvPr/>
          </p:nvSpPr>
          <p:spPr>
            <a:xfrm flipH="1">
              <a:off x="418" y="106"/>
              <a:ext cx="477" cy="506"/>
            </a:xfrm>
            <a:custGeom>
              <a:avLst/>
              <a:gdLst>
                <a:gd name="txL" fmla="*/ 0 w 356"/>
                <a:gd name="txT" fmla="*/ 0 h 368"/>
                <a:gd name="txR" fmla="*/ 356 w 356"/>
                <a:gd name="txB" fmla="*/ 368 h 368"/>
              </a:gdLst>
              <a:ahLst/>
              <a:cxnLst>
                <a:cxn ang="0">
                  <a:pos x="0" y="0"/>
                </a:cxn>
                <a:cxn ang="0">
                  <a:pos x="967" y="50"/>
                </a:cxn>
                <a:cxn ang="0">
                  <a:pos x="1147" y="1049"/>
                </a:cxn>
                <a:cxn ang="0">
                  <a:pos x="253" y="1316"/>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18900000" scaled="1"/>
              <a:tileRect/>
            </a:gradFill>
            <a:ln w="9525">
              <a:noFill/>
            </a:ln>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 name="文本框 1"/>
          <p:cNvSpPr txBox="1"/>
          <p:nvPr/>
        </p:nvSpPr>
        <p:spPr>
          <a:xfrm>
            <a:off x="2915285" y="3785235"/>
            <a:ext cx="6562725" cy="914400"/>
          </a:xfrm>
          <a:prstGeom prst="rect">
            <a:avLst/>
          </a:prstGeom>
          <a:noFill/>
        </p:spPr>
        <p:txBody>
          <a:bodyPr wrap="square" rtlCol="0"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排队制</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当电路交换网络上负载很大时，一些呼叫就被阻塞了。在分组交换网络上，分组仍然被接受，只是其交付时延会增加。</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anim calcmode="discrete" valueType="clr">
                                      <p:cBhvr override="childStyle">
                                        <p:cTn id="7"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
                                        </p:tgtEl>
                                        <p:attrNameLst>
                                          <p:attrName>fillcolor</p:attrName>
                                        </p:attrNameLst>
                                      </p:cBhvr>
                                      <p:tavLst>
                                        <p:tav tm="0">
                                          <p:val>
                                            <p:clrVal>
                                              <a:schemeClr val="accent2"/>
                                            </p:clrVal>
                                          </p:val>
                                        </p:tav>
                                        <p:tav tm="50000">
                                          <p:val>
                                            <p:clrVal>
                                              <a:schemeClr val="hlink"/>
                                            </p:clrVal>
                                          </p:val>
                                        </p:tav>
                                      </p:tavLst>
                                    </p:anim>
                                    <p:set>
                                      <p:cBhvr>
                                        <p:cTn id="9" dur="80"/>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p:cNvSpPr>
          <p:nvPr>
            <p:ph type="title"/>
          </p:nvPr>
        </p:nvSpPr>
        <p:spPr/>
        <p:txBody>
          <a:bodyPr/>
          <a:lstStyle/>
          <a:p>
            <a:r>
              <a:rPr lang="zh-CN" altLang="en-US"/>
              <a:t>基于虚电路的分组交换</a:t>
            </a:r>
          </a:p>
        </p:txBody>
      </p:sp>
      <p:sp>
        <p:nvSpPr>
          <p:cNvPr id="43010" name="内容占位符 2"/>
          <p:cNvSpPr>
            <a:spLocks noGrp="1"/>
          </p:cNvSpPr>
          <p:nvPr>
            <p:ph idx="1"/>
          </p:nvPr>
        </p:nvSpPr>
        <p:spPr/>
        <p:txBody>
          <a:bodyPr/>
          <a:lstStyle/>
          <a:p>
            <a:r>
              <a:rPr lang="zh-CN" altLang="en-US" sz="2800" dirty="0"/>
              <a:t>工作方式</a:t>
            </a:r>
            <a:endParaRPr lang="en-US" altLang="zh-CN" sz="2800" dirty="0"/>
          </a:p>
          <a:p>
            <a:pPr lvl="1"/>
            <a:r>
              <a:rPr lang="zh-CN" altLang="en-US" sz="2400" dirty="0"/>
              <a:t>在数据传输前，路由被预先规划好</a:t>
            </a:r>
            <a:endParaRPr lang="en-US" altLang="zh-CN" sz="2400" dirty="0"/>
          </a:p>
          <a:p>
            <a:pPr lvl="1"/>
            <a:r>
              <a:rPr lang="zh-CN" altLang="en-US" sz="2400" dirty="0">
                <a:solidFill>
                  <a:srgbClr val="FFFF00"/>
                </a:solidFill>
              </a:rPr>
              <a:t>所有源</a:t>
            </a:r>
            <a:r>
              <a:rPr lang="en-US" altLang="zh-CN" sz="2400" dirty="0">
                <a:solidFill>
                  <a:srgbClr val="FFFF00"/>
                </a:solidFill>
              </a:rPr>
              <a:t>-</a:t>
            </a:r>
            <a:r>
              <a:rPr lang="zh-CN" altLang="en-US" sz="2400" dirty="0">
                <a:solidFill>
                  <a:srgbClr val="FFFF00"/>
                </a:solidFill>
              </a:rPr>
              <a:t>目标之间的数据包通过同一路径传输</a:t>
            </a:r>
          </a:p>
          <a:p>
            <a:pPr lvl="1"/>
            <a:r>
              <a:rPr lang="zh-CN" altLang="en-US" sz="2400" dirty="0"/>
              <a:t>节点无须为每个数据包决定路由</a:t>
            </a:r>
            <a:endParaRPr lang="en-US" altLang="zh-CN" sz="2400" dirty="0"/>
          </a:p>
          <a:p>
            <a:pPr lvl="1"/>
            <a:r>
              <a:rPr lang="zh-CN" altLang="en-US" sz="2400" dirty="0"/>
              <a:t>一定程度上模拟电路交换，但是在虚电路中</a:t>
            </a:r>
            <a:endParaRPr lang="en-US" altLang="zh-CN" sz="2400" dirty="0"/>
          </a:p>
          <a:p>
            <a:pPr lvl="2"/>
            <a:r>
              <a:rPr lang="zh-CN" altLang="en-US" sz="2000" dirty="0"/>
              <a:t>数据包仍然要在节点上缓存和转发</a:t>
            </a:r>
            <a:endParaRPr lang="en-US" altLang="zh-CN" sz="2000" dirty="0"/>
          </a:p>
          <a:p>
            <a:pPr lvl="2"/>
            <a:r>
              <a:rPr lang="zh-CN" altLang="en-US" sz="2000" dirty="0"/>
              <a:t>无法预留链路上的通信容量</a:t>
            </a:r>
            <a:endParaRPr lang="en-US" altLang="zh-CN" sz="2000" dirty="0"/>
          </a:p>
          <a:p>
            <a:r>
              <a:rPr lang="zh-CN" altLang="en-US" sz="2800" dirty="0"/>
              <a:t>优点</a:t>
            </a:r>
            <a:endParaRPr lang="en-US" altLang="zh-CN" sz="2800" dirty="0"/>
          </a:p>
          <a:p>
            <a:pPr lvl="1"/>
            <a:r>
              <a:rPr lang="zh-CN" altLang="en-US" sz="2400" dirty="0"/>
              <a:t>数据包按照正确顺序，即发送的顺序，到达目的端</a:t>
            </a:r>
            <a:endParaRPr lang="en-US" altLang="zh-CN" sz="2400" dirty="0"/>
          </a:p>
          <a:p>
            <a:pPr lvl="1"/>
            <a:r>
              <a:rPr lang="zh-CN" altLang="en-US" sz="2400" dirty="0"/>
              <a:t>节点无须为每个数据包计算路由，大大节省时间</a:t>
            </a:r>
          </a:p>
        </p:txBody>
      </p:sp>
      <p:sp>
        <p:nvSpPr>
          <p:cNvPr id="4" name="灯片编号占位符 3"/>
          <p:cNvSpPr>
            <a:spLocks noGrp="1"/>
          </p:cNvSpPr>
          <p:nvPr>
            <p:ph type="sldNum" sz="quarter" idx="12"/>
          </p:nvPr>
        </p:nvSpPr>
        <p:spPr/>
        <p:txBody>
          <a:bodyPr/>
          <a:lstStyle/>
          <a:p>
            <a:pPr>
              <a:defRPr/>
            </a:pPr>
            <a:fld id="{FE261CD6-415C-49BB-8A8A-3E89503F8464}" type="slidenum">
              <a:rPr lang="zh-CN" altLang="en-US" smtClean="0"/>
              <a:t>28</a:t>
            </a:fld>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02848A9-9689-451F-82D8-5E31BF03BE94}" type="slidenum">
              <a:rPr lang="zh-CN" altLang="en-US" smtClean="0"/>
              <a:t>29</a:t>
            </a:fld>
            <a:endParaRPr lang="zh-CN" altLang="en-US"/>
          </a:p>
        </p:txBody>
      </p:sp>
      <p:pic>
        <p:nvPicPr>
          <p:cNvPr id="44034" name="Picture 2"/>
          <p:cNvPicPr>
            <a:picLocks noChangeAspect="1" noChangeArrowheads="1"/>
          </p:cNvPicPr>
          <p:nvPr/>
        </p:nvPicPr>
        <p:blipFill>
          <a:blip r:embed="rId3"/>
          <a:srcRect/>
          <a:stretch>
            <a:fillRect/>
          </a:stretch>
        </p:blipFill>
        <p:spPr bwMode="auto">
          <a:xfrm>
            <a:off x="287338" y="573088"/>
            <a:ext cx="8029575" cy="60960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436E21D6-B22E-4DEF-92A9-8EEADD9611AE}"/>
              </a:ext>
            </a:extLst>
          </p:cNvPr>
          <p:cNvSpPr>
            <a:spLocks noGrp="1"/>
          </p:cNvSpPr>
          <p:nvPr>
            <p:ph type="sldNum" sz="quarter" idx="12"/>
          </p:nvPr>
        </p:nvSpPr>
        <p:spPr/>
        <p:txBody>
          <a:bodyPr/>
          <a:lstStyle/>
          <a:p>
            <a:fld id="{A3D35B9D-71A4-46AD-8D56-F0E851331313}" type="slidenum">
              <a:rPr lang="en-US" altLang="zh-CN"/>
              <a:pPr/>
              <a:t>3</a:t>
            </a:fld>
            <a:endParaRPr lang="en-US" altLang="zh-CN"/>
          </a:p>
        </p:txBody>
      </p:sp>
      <p:sp>
        <p:nvSpPr>
          <p:cNvPr id="172034" name="Rectangle 2">
            <a:extLst>
              <a:ext uri="{FF2B5EF4-FFF2-40B4-BE49-F238E27FC236}">
                <a16:creationId xmlns:a16="http://schemas.microsoft.com/office/drawing/2014/main" id="{D51E0624-E1D0-44EE-8184-74049E8A12B6}"/>
              </a:ext>
            </a:extLst>
          </p:cNvPr>
          <p:cNvSpPr>
            <a:spLocks noGrp="1" noChangeArrowheads="1"/>
          </p:cNvSpPr>
          <p:nvPr>
            <p:ph type="title"/>
          </p:nvPr>
        </p:nvSpPr>
        <p:spPr/>
        <p:txBody>
          <a:bodyPr/>
          <a:lstStyle/>
          <a:p>
            <a:r>
              <a:rPr lang="en-US" altLang="zh-CN"/>
              <a:t>3.1  Transmission Media</a:t>
            </a:r>
          </a:p>
        </p:txBody>
      </p:sp>
      <p:sp>
        <p:nvSpPr>
          <p:cNvPr id="172035" name="Rectangle 3">
            <a:extLst>
              <a:ext uri="{FF2B5EF4-FFF2-40B4-BE49-F238E27FC236}">
                <a16:creationId xmlns:a16="http://schemas.microsoft.com/office/drawing/2014/main" id="{406EEBB9-280F-445B-A8B8-6CE1A51C5502}"/>
              </a:ext>
            </a:extLst>
          </p:cNvPr>
          <p:cNvSpPr>
            <a:spLocks noGrp="1" noChangeArrowheads="1"/>
          </p:cNvSpPr>
          <p:nvPr>
            <p:ph type="body" idx="1"/>
          </p:nvPr>
        </p:nvSpPr>
        <p:spPr/>
        <p:txBody>
          <a:bodyPr/>
          <a:lstStyle/>
          <a:p>
            <a:pPr>
              <a:lnSpc>
                <a:spcPct val="90000"/>
              </a:lnSpc>
            </a:pPr>
            <a:r>
              <a:rPr lang="en-US" altLang="zh-CN" sz="3600"/>
              <a:t>Wire</a:t>
            </a:r>
          </a:p>
          <a:p>
            <a:pPr lvl="1">
              <a:lnSpc>
                <a:spcPct val="90000"/>
              </a:lnSpc>
            </a:pPr>
            <a:r>
              <a:rPr lang="en-US" altLang="zh-CN" sz="3200"/>
              <a:t>Guided/Conducted media</a:t>
            </a:r>
            <a:r>
              <a:rPr lang="zh-CN" altLang="en-US" sz="3200"/>
              <a:t>，导向介质</a:t>
            </a:r>
          </a:p>
          <a:p>
            <a:pPr lvl="1">
              <a:lnSpc>
                <a:spcPct val="90000"/>
              </a:lnSpc>
            </a:pPr>
            <a:r>
              <a:rPr lang="en-US" altLang="zh-CN" sz="3200"/>
              <a:t>Use a wire or cable conductor</a:t>
            </a:r>
          </a:p>
          <a:p>
            <a:pPr lvl="1">
              <a:lnSpc>
                <a:spcPct val="90000"/>
              </a:lnSpc>
            </a:pPr>
            <a:r>
              <a:rPr lang="en-US" altLang="zh-CN" sz="3200"/>
              <a:t>Twisted-pair cable</a:t>
            </a:r>
            <a:r>
              <a:rPr lang="zh-CN" altLang="en-US" sz="3200"/>
              <a:t>（双绞线）、</a:t>
            </a:r>
            <a:r>
              <a:rPr lang="en-US" altLang="zh-CN" sz="3200"/>
              <a:t>Coaxial cable</a:t>
            </a:r>
            <a:r>
              <a:rPr lang="zh-CN" altLang="en-US" sz="3200"/>
              <a:t>（同轴电缆）</a:t>
            </a:r>
          </a:p>
          <a:p>
            <a:pPr lvl="1">
              <a:lnSpc>
                <a:spcPct val="90000"/>
              </a:lnSpc>
            </a:pPr>
            <a:r>
              <a:rPr lang="en-US" altLang="zh-CN" sz="3200"/>
              <a:t>Fiber-optic cable</a:t>
            </a:r>
            <a:r>
              <a:rPr lang="zh-CN" altLang="en-US" sz="3200"/>
              <a:t>（光纤）</a:t>
            </a:r>
          </a:p>
          <a:p>
            <a:pPr>
              <a:lnSpc>
                <a:spcPct val="90000"/>
              </a:lnSpc>
            </a:pPr>
            <a:r>
              <a:rPr lang="en-US" altLang="zh-CN" sz="3600"/>
              <a:t>Wireless</a:t>
            </a:r>
          </a:p>
          <a:p>
            <a:pPr lvl="1">
              <a:lnSpc>
                <a:spcPct val="90000"/>
              </a:lnSpc>
            </a:pPr>
            <a:r>
              <a:rPr lang="en-US" altLang="zh-CN" sz="3200"/>
              <a:t>Unguided/Radiated media</a:t>
            </a:r>
            <a:r>
              <a:rPr lang="zh-CN" altLang="en-US" sz="3200"/>
              <a:t>，非导向介质</a:t>
            </a:r>
          </a:p>
          <a:p>
            <a:pPr lvl="1">
              <a:lnSpc>
                <a:spcPct val="90000"/>
              </a:lnSpc>
            </a:pPr>
            <a:r>
              <a:rPr lang="en-US" altLang="zh-CN" sz="3200"/>
              <a:t>Use radio waves of different frequencies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47E19F34-54C7-4EBA-A875-86AFFFB4D111}" type="slidenum">
              <a:rPr lang="zh-CN" altLang="en-US" smtClean="0"/>
              <a:t>30</a:t>
            </a:fld>
            <a:endParaRPr lang="zh-CN" altLang="en-US"/>
          </a:p>
        </p:txBody>
      </p:sp>
      <p:pic>
        <p:nvPicPr>
          <p:cNvPr id="45058" name="Picture 2"/>
          <p:cNvPicPr>
            <a:picLocks noChangeAspect="1" noChangeArrowheads="1"/>
          </p:cNvPicPr>
          <p:nvPr/>
        </p:nvPicPr>
        <p:blipFill>
          <a:blip r:embed="rId2"/>
          <a:srcRect/>
          <a:stretch>
            <a:fillRect/>
          </a:stretch>
        </p:blipFill>
        <p:spPr bwMode="auto">
          <a:xfrm>
            <a:off x="250825" y="1341438"/>
            <a:ext cx="8208963" cy="4370387"/>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163AD02D-51FF-4A66-9C1F-748749736957}"/>
              </a:ext>
            </a:extLst>
          </p:cNvPr>
          <p:cNvSpPr>
            <a:spLocks noGrp="1" noChangeArrowheads="1"/>
          </p:cNvSpPr>
          <p:nvPr>
            <p:ph type="title"/>
          </p:nvPr>
        </p:nvSpPr>
        <p:spPr>
          <a:xfrm>
            <a:off x="1130300" y="350839"/>
            <a:ext cx="7086600" cy="685800"/>
          </a:xfrm>
        </p:spPr>
        <p:txBody>
          <a:bodyPr/>
          <a:lstStyle/>
          <a:p>
            <a:r>
              <a:rPr lang="zh-CN" altLang="en-US" dirty="0"/>
              <a:t>广域网连接主要技术</a:t>
            </a:r>
          </a:p>
        </p:txBody>
      </p:sp>
      <p:sp>
        <p:nvSpPr>
          <p:cNvPr id="161795" name="Rectangle 3">
            <a:extLst>
              <a:ext uri="{FF2B5EF4-FFF2-40B4-BE49-F238E27FC236}">
                <a16:creationId xmlns:a16="http://schemas.microsoft.com/office/drawing/2014/main" id="{175B034A-02CA-4D7E-AF80-9297281585DA}"/>
              </a:ext>
            </a:extLst>
          </p:cNvPr>
          <p:cNvSpPr>
            <a:spLocks noGrp="1" noChangeArrowheads="1"/>
          </p:cNvSpPr>
          <p:nvPr>
            <p:ph type="body" sz="half" idx="1"/>
          </p:nvPr>
        </p:nvSpPr>
        <p:spPr>
          <a:xfrm>
            <a:off x="1403350" y="981075"/>
            <a:ext cx="6610350" cy="519113"/>
          </a:xfrm>
        </p:spPr>
        <p:txBody>
          <a:bodyPr/>
          <a:lstStyle/>
          <a:p>
            <a:r>
              <a:rPr lang="en-US" altLang="zh-CN" dirty="0"/>
              <a:t> </a:t>
            </a:r>
            <a:r>
              <a:rPr lang="zh-CN" altLang="en-US" sz="1800" dirty="0"/>
              <a:t>点到点连接</a:t>
            </a:r>
          </a:p>
        </p:txBody>
      </p:sp>
      <p:pic>
        <p:nvPicPr>
          <p:cNvPr id="161796" name="Picture 4" descr="1">
            <a:extLst>
              <a:ext uri="{FF2B5EF4-FFF2-40B4-BE49-F238E27FC236}">
                <a16:creationId xmlns:a16="http://schemas.microsoft.com/office/drawing/2014/main" id="{4F40A7AC-1A66-4F3B-A293-BF6418E02A56}"/>
              </a:ext>
            </a:extLst>
          </p:cNvPr>
          <p:cNvPicPr>
            <a:picLocks noGrp="1" noChangeAspect="1" noChangeArrowheads="1"/>
          </p:cNvPicPr>
          <p:nvPr>
            <p:ph sz="quarter" idx="3"/>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132138" y="3068638"/>
            <a:ext cx="2879725" cy="9350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1797" name="Picture 5" descr="1">
            <a:extLst>
              <a:ext uri="{FF2B5EF4-FFF2-40B4-BE49-F238E27FC236}">
                <a16:creationId xmlns:a16="http://schemas.microsoft.com/office/drawing/2014/main" id="{649C4B09-543B-4262-B852-4E47419CC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557338"/>
            <a:ext cx="863600" cy="801687"/>
          </a:xfrm>
          <a:prstGeom prst="rect">
            <a:avLst/>
          </a:prstGeom>
          <a:noFill/>
          <a:extLst>
            <a:ext uri="{909E8E84-426E-40DD-AFC4-6F175D3DCCD1}">
              <a14:hiddenFill xmlns:a14="http://schemas.microsoft.com/office/drawing/2010/main">
                <a:solidFill>
                  <a:srgbClr val="FFFFFF"/>
                </a:solidFill>
              </a14:hiddenFill>
            </a:ext>
          </a:extLst>
        </p:spPr>
      </p:pic>
      <p:pic>
        <p:nvPicPr>
          <p:cNvPr id="161798" name="Picture 6" descr="1">
            <a:extLst>
              <a:ext uri="{FF2B5EF4-FFF2-40B4-BE49-F238E27FC236}">
                <a16:creationId xmlns:a16="http://schemas.microsoft.com/office/drawing/2014/main" id="{87E3D2C0-3C6C-4615-B8E7-7B1623492AB3}"/>
              </a:ext>
            </a:extLst>
          </p:cNvPr>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6084888" y="1547813"/>
            <a:ext cx="863600" cy="8016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1799" name="Freeform 7">
            <a:extLst>
              <a:ext uri="{FF2B5EF4-FFF2-40B4-BE49-F238E27FC236}">
                <a16:creationId xmlns:a16="http://schemas.microsoft.com/office/drawing/2014/main" id="{917C3021-160A-438E-B60C-37BEB3B557BA}"/>
              </a:ext>
            </a:extLst>
          </p:cNvPr>
          <p:cNvSpPr>
            <a:spLocks/>
          </p:cNvSpPr>
          <p:nvPr/>
        </p:nvSpPr>
        <p:spPr bwMode="auto">
          <a:xfrm rot="5400000">
            <a:off x="3023393" y="3034507"/>
            <a:ext cx="144463" cy="1079500"/>
          </a:xfrm>
          <a:custGeom>
            <a:avLst/>
            <a:gdLst>
              <a:gd name="T0" fmla="*/ 404 w 404"/>
              <a:gd name="T1" fmla="*/ 771 h 1294"/>
              <a:gd name="T2" fmla="*/ 87 w 404"/>
              <a:gd name="T3" fmla="*/ 0 h 1294"/>
              <a:gd name="T4" fmla="*/ 224 w 404"/>
              <a:gd name="T5" fmla="*/ 574 h 1294"/>
              <a:gd name="T6" fmla="*/ 0 w 404"/>
              <a:gd name="T7" fmla="*/ 466 h 1294"/>
              <a:gd name="T8" fmla="*/ 301 w 404"/>
              <a:gd name="T9" fmla="*/ 1294 h 1294"/>
              <a:gd name="T10" fmla="*/ 155 w 404"/>
              <a:gd name="T11" fmla="*/ 686 h 1294"/>
              <a:gd name="T12" fmla="*/ 404 w 404"/>
              <a:gd name="T13" fmla="*/ 771 h 1294"/>
            </a:gdLst>
            <a:ahLst/>
            <a:cxnLst>
              <a:cxn ang="0">
                <a:pos x="T0" y="T1"/>
              </a:cxn>
              <a:cxn ang="0">
                <a:pos x="T2" y="T3"/>
              </a:cxn>
              <a:cxn ang="0">
                <a:pos x="T4" y="T5"/>
              </a:cxn>
              <a:cxn ang="0">
                <a:pos x="T6" y="T7"/>
              </a:cxn>
              <a:cxn ang="0">
                <a:pos x="T8" y="T9"/>
              </a:cxn>
              <a:cxn ang="0">
                <a:pos x="T10" y="T11"/>
              </a:cxn>
              <a:cxn ang="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61800" name="Picture 8" descr="h line">
            <a:extLst>
              <a:ext uri="{FF2B5EF4-FFF2-40B4-BE49-F238E27FC236}">
                <a16:creationId xmlns:a16="http://schemas.microsoft.com/office/drawing/2014/main" id="{C92E791F-F6C3-4002-A2CC-A79FFAB853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1916113"/>
            <a:ext cx="3663950" cy="215900"/>
          </a:xfrm>
          <a:prstGeom prst="rect">
            <a:avLst/>
          </a:prstGeom>
          <a:noFill/>
          <a:extLst>
            <a:ext uri="{909E8E84-426E-40DD-AFC4-6F175D3DCCD1}">
              <a14:hiddenFill xmlns:a14="http://schemas.microsoft.com/office/drawing/2010/main">
                <a:solidFill>
                  <a:srgbClr val="FFFFFF"/>
                </a:solidFill>
              </a14:hiddenFill>
            </a:ext>
          </a:extLst>
        </p:spPr>
      </p:pic>
      <p:sp>
        <p:nvSpPr>
          <p:cNvPr id="161801" name="Freeform 9">
            <a:extLst>
              <a:ext uri="{FF2B5EF4-FFF2-40B4-BE49-F238E27FC236}">
                <a16:creationId xmlns:a16="http://schemas.microsoft.com/office/drawing/2014/main" id="{E3A10E18-284C-4FFC-B507-A174F4AF455B}"/>
              </a:ext>
            </a:extLst>
          </p:cNvPr>
          <p:cNvSpPr>
            <a:spLocks/>
          </p:cNvSpPr>
          <p:nvPr/>
        </p:nvSpPr>
        <p:spPr bwMode="auto">
          <a:xfrm rot="5400000">
            <a:off x="5976937" y="2889251"/>
            <a:ext cx="288925" cy="1225550"/>
          </a:xfrm>
          <a:custGeom>
            <a:avLst/>
            <a:gdLst>
              <a:gd name="T0" fmla="*/ 404 w 404"/>
              <a:gd name="T1" fmla="*/ 771 h 1294"/>
              <a:gd name="T2" fmla="*/ 87 w 404"/>
              <a:gd name="T3" fmla="*/ 0 h 1294"/>
              <a:gd name="T4" fmla="*/ 224 w 404"/>
              <a:gd name="T5" fmla="*/ 574 h 1294"/>
              <a:gd name="T6" fmla="*/ 0 w 404"/>
              <a:gd name="T7" fmla="*/ 466 h 1294"/>
              <a:gd name="T8" fmla="*/ 301 w 404"/>
              <a:gd name="T9" fmla="*/ 1294 h 1294"/>
              <a:gd name="T10" fmla="*/ 155 w 404"/>
              <a:gd name="T11" fmla="*/ 686 h 1294"/>
              <a:gd name="T12" fmla="*/ 404 w 404"/>
              <a:gd name="T13" fmla="*/ 771 h 1294"/>
            </a:gdLst>
            <a:ahLst/>
            <a:cxnLst>
              <a:cxn ang="0">
                <a:pos x="T0" y="T1"/>
              </a:cxn>
              <a:cxn ang="0">
                <a:pos x="T2" y="T3"/>
              </a:cxn>
              <a:cxn ang="0">
                <a:pos x="T4" y="T5"/>
              </a:cxn>
              <a:cxn ang="0">
                <a:pos x="T6" y="T7"/>
              </a:cxn>
              <a:cxn ang="0">
                <a:pos x="T8" y="T9"/>
              </a:cxn>
              <a:cxn ang="0">
                <a:pos x="T10" y="T11"/>
              </a:cxn>
              <a:cxn ang="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61802" name="Picture 10" descr="1">
            <a:extLst>
              <a:ext uri="{FF2B5EF4-FFF2-40B4-BE49-F238E27FC236}">
                <a16:creationId xmlns:a16="http://schemas.microsoft.com/office/drawing/2014/main" id="{63907F7B-8552-4834-9B44-1A3877EE04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3068638"/>
            <a:ext cx="863600" cy="801687"/>
          </a:xfrm>
          <a:prstGeom prst="rect">
            <a:avLst/>
          </a:prstGeom>
          <a:noFill/>
          <a:extLst>
            <a:ext uri="{909E8E84-426E-40DD-AFC4-6F175D3DCCD1}">
              <a14:hiddenFill xmlns:a14="http://schemas.microsoft.com/office/drawing/2010/main">
                <a:solidFill>
                  <a:srgbClr val="FFFFFF"/>
                </a:solidFill>
              </a14:hiddenFill>
            </a:ext>
          </a:extLst>
        </p:spPr>
      </p:pic>
      <p:pic>
        <p:nvPicPr>
          <p:cNvPr id="161803" name="Picture 11" descr="1">
            <a:extLst>
              <a:ext uri="{FF2B5EF4-FFF2-40B4-BE49-F238E27FC236}">
                <a16:creationId xmlns:a16="http://schemas.microsoft.com/office/drawing/2014/main" id="{D2A22606-DB37-4779-8F02-C026DAECB4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1150" y="3068638"/>
            <a:ext cx="863600" cy="803275"/>
          </a:xfrm>
          <a:prstGeom prst="rect">
            <a:avLst/>
          </a:prstGeom>
          <a:noFill/>
          <a:extLst>
            <a:ext uri="{909E8E84-426E-40DD-AFC4-6F175D3DCCD1}">
              <a14:hiddenFill xmlns:a14="http://schemas.microsoft.com/office/drawing/2010/main">
                <a:solidFill>
                  <a:srgbClr val="FFFFFF"/>
                </a:solidFill>
              </a14:hiddenFill>
            </a:ext>
          </a:extLst>
        </p:spPr>
      </p:pic>
      <p:sp>
        <p:nvSpPr>
          <p:cNvPr id="161804" name="Rectangle 12">
            <a:extLst>
              <a:ext uri="{FF2B5EF4-FFF2-40B4-BE49-F238E27FC236}">
                <a16:creationId xmlns:a16="http://schemas.microsoft.com/office/drawing/2014/main" id="{DE4CD779-E841-48F8-9DE5-01621B1F3BA2}"/>
              </a:ext>
            </a:extLst>
          </p:cNvPr>
          <p:cNvSpPr>
            <a:spLocks noChangeArrowheads="1"/>
          </p:cNvSpPr>
          <p:nvPr/>
        </p:nvSpPr>
        <p:spPr bwMode="auto">
          <a:xfrm>
            <a:off x="1476375" y="2349500"/>
            <a:ext cx="6610350" cy="433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95263" indent="-195263" algn="just">
              <a:lnSpc>
                <a:spcPct val="140000"/>
              </a:lnSpc>
              <a:spcBef>
                <a:spcPct val="20000"/>
              </a:spcBef>
              <a:buClr>
                <a:schemeClr val="accent2"/>
              </a:buClr>
              <a:buSzPct val="70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1pPr>
            <a:lvl2pPr marL="671513" indent="-285750" algn="just">
              <a:lnSpc>
                <a:spcPct val="140000"/>
              </a:lnSpc>
              <a:spcBef>
                <a:spcPct val="20000"/>
              </a:spcBef>
              <a:buClr>
                <a:schemeClr val="accent2"/>
              </a:buClr>
              <a:buSzPct val="70000"/>
              <a:buFont typeface="Wingdings" panose="05000000000000000000" pitchFamily="2" charset="2"/>
              <a:buChar char="è"/>
              <a:defRPr kumimoji="1" sz="1600">
                <a:solidFill>
                  <a:schemeClr val="tx1"/>
                </a:solidFill>
                <a:latin typeface="Arial" panose="020B0604020202020204" pitchFamily="34" charset="0"/>
                <a:ea typeface="宋体" panose="02010600030101010101" pitchFamily="2" charset="-122"/>
              </a:defRPr>
            </a:lvl2pPr>
            <a:lvl3pPr marL="1090613" indent="-228600" algn="just">
              <a:lnSpc>
                <a:spcPct val="140000"/>
              </a:lnSpc>
              <a:spcBef>
                <a:spcPct val="20000"/>
              </a:spcBef>
              <a:buClr>
                <a:schemeClr val="accent2"/>
              </a:buClr>
              <a:buFont typeface="Wingdings" panose="05000000000000000000" pitchFamily="2" charset="2"/>
              <a:buChar char="Ø"/>
              <a:defRPr kumimoji="1" sz="1400">
                <a:solidFill>
                  <a:schemeClr val="tx1"/>
                </a:solidFill>
                <a:latin typeface="Arial" panose="020B0604020202020204" pitchFamily="34" charset="0"/>
                <a:ea typeface="宋体" panose="02010600030101010101" pitchFamily="2" charset="-122"/>
              </a:defRPr>
            </a:lvl3pPr>
            <a:lvl4pPr marL="1509713"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4pPr>
            <a:lvl5pPr marL="1928813" indent="-228600" algn="just">
              <a:lnSpc>
                <a:spcPct val="140000"/>
              </a:lnSpc>
              <a:spcBef>
                <a:spcPct val="20000"/>
              </a:spcBef>
              <a:buChar char="»"/>
              <a:defRPr kumimoji="1" sz="1000">
                <a:solidFill>
                  <a:schemeClr val="tx1"/>
                </a:solidFill>
                <a:latin typeface="Arial" panose="020B0604020202020204" pitchFamily="34" charset="0"/>
                <a:ea typeface="宋体" panose="02010600030101010101" pitchFamily="2" charset="-122"/>
              </a:defRPr>
            </a:lvl5pPr>
            <a:lvl6pPr marL="2386013"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6pPr>
            <a:lvl7pPr marL="2843213"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7pPr>
            <a:lvl8pPr marL="3300413"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8pPr>
            <a:lvl9pPr marL="3757613"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通过分组交换方式的连接</a:t>
            </a:r>
          </a:p>
        </p:txBody>
      </p:sp>
      <p:sp>
        <p:nvSpPr>
          <p:cNvPr id="161805" name="Text Box 13">
            <a:extLst>
              <a:ext uri="{FF2B5EF4-FFF2-40B4-BE49-F238E27FC236}">
                <a16:creationId xmlns:a16="http://schemas.microsoft.com/office/drawing/2014/main" id="{3FB2FBEB-0B74-43EA-8F19-B0E0AAA99719}"/>
              </a:ext>
            </a:extLst>
          </p:cNvPr>
          <p:cNvSpPr txBox="1">
            <a:spLocks noChangeArrowheads="1"/>
          </p:cNvSpPr>
          <p:nvPr/>
        </p:nvSpPr>
        <p:spPr bwMode="auto">
          <a:xfrm>
            <a:off x="3852863" y="3141663"/>
            <a:ext cx="1871662"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000" dirty="0">
                <a:solidFill>
                  <a:srgbClr val="00B050"/>
                </a:solidFill>
              </a:rPr>
              <a:t>Packet </a:t>
            </a:r>
          </a:p>
          <a:p>
            <a:pPr eaLnBrk="1" hangingPunct="1">
              <a:spcBef>
                <a:spcPct val="50000"/>
              </a:spcBef>
            </a:pPr>
            <a:r>
              <a:rPr kumimoji="1" lang="en-US" altLang="zh-CN" sz="2000" dirty="0">
                <a:solidFill>
                  <a:srgbClr val="00B050"/>
                </a:solidFill>
              </a:rPr>
              <a:t>Switching</a:t>
            </a:r>
            <a:endParaRPr kumimoji="1" lang="en-US" altLang="zh-CN" sz="3200" dirty="0">
              <a:solidFill>
                <a:srgbClr val="00B050"/>
              </a:solidFill>
              <a:latin typeface="Times New Roman" panose="02020603050405020304" pitchFamily="18" charset="0"/>
            </a:endParaRPr>
          </a:p>
        </p:txBody>
      </p:sp>
      <p:sp>
        <p:nvSpPr>
          <p:cNvPr id="161806" name="Rectangle 14">
            <a:extLst>
              <a:ext uri="{FF2B5EF4-FFF2-40B4-BE49-F238E27FC236}">
                <a16:creationId xmlns:a16="http://schemas.microsoft.com/office/drawing/2014/main" id="{C491B2F1-284E-44BD-8316-0ED5F6145107}"/>
              </a:ext>
            </a:extLst>
          </p:cNvPr>
          <p:cNvSpPr>
            <a:spLocks noChangeArrowheads="1"/>
          </p:cNvSpPr>
          <p:nvPr/>
        </p:nvSpPr>
        <p:spPr bwMode="auto">
          <a:xfrm>
            <a:off x="1476375" y="4365625"/>
            <a:ext cx="6610350" cy="433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just">
              <a:lnSpc>
                <a:spcPct val="140000"/>
              </a:lnSpc>
              <a:spcBef>
                <a:spcPct val="20000"/>
              </a:spcBef>
              <a:buClr>
                <a:schemeClr val="accent2"/>
              </a:buClr>
              <a:buSzPct val="70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sz="1600">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4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000">
                <a:solidFill>
                  <a:schemeClr val="tx1"/>
                </a:solidFill>
                <a:latin typeface="Arial" panose="020B0604020202020204" pitchFamily="34" charset="0"/>
                <a:ea typeface="宋体" panose="02010600030101010101" pitchFamily="2" charset="-122"/>
              </a:defRPr>
            </a:lvl5pPr>
            <a:lvl6pPr marL="2514600"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6pPr>
            <a:lvl7pPr marL="2971800"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7pPr>
            <a:lvl8pPr marL="3429000"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8pPr>
            <a:lvl9pPr marL="3886200"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通过</a:t>
            </a:r>
            <a:r>
              <a:rPr lang="en-US" altLang="zh-CN" b="1" dirty="0"/>
              <a:t>ATM</a:t>
            </a:r>
            <a:r>
              <a:rPr lang="zh-CN" altLang="en-US" b="1" dirty="0"/>
              <a:t>交换方式的连接</a:t>
            </a:r>
          </a:p>
        </p:txBody>
      </p:sp>
      <p:pic>
        <p:nvPicPr>
          <p:cNvPr id="161807" name="Picture 15" descr="1">
            <a:extLst>
              <a:ext uri="{FF2B5EF4-FFF2-40B4-BE49-F238E27FC236}">
                <a16:creationId xmlns:a16="http://schemas.microsoft.com/office/drawing/2014/main" id="{57C3B53A-D830-4276-8D33-2D0523A0BD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5291138"/>
            <a:ext cx="863600" cy="801687"/>
          </a:xfrm>
          <a:prstGeom prst="rect">
            <a:avLst/>
          </a:prstGeom>
          <a:noFill/>
          <a:extLst>
            <a:ext uri="{909E8E84-426E-40DD-AFC4-6F175D3DCCD1}">
              <a14:hiddenFill xmlns:a14="http://schemas.microsoft.com/office/drawing/2010/main">
                <a:solidFill>
                  <a:srgbClr val="FFFFFF"/>
                </a:solidFill>
              </a14:hiddenFill>
            </a:ext>
          </a:extLst>
        </p:spPr>
      </p:pic>
      <p:pic>
        <p:nvPicPr>
          <p:cNvPr id="161808" name="Picture 16" descr="1">
            <a:extLst>
              <a:ext uri="{FF2B5EF4-FFF2-40B4-BE49-F238E27FC236}">
                <a16:creationId xmlns:a16="http://schemas.microsoft.com/office/drawing/2014/main" id="{193D0C23-8E3A-47F6-BBB5-7E8D20670A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300" y="5300663"/>
            <a:ext cx="863600" cy="801687"/>
          </a:xfrm>
          <a:prstGeom prst="rect">
            <a:avLst/>
          </a:prstGeom>
          <a:noFill/>
          <a:extLst>
            <a:ext uri="{909E8E84-426E-40DD-AFC4-6F175D3DCCD1}">
              <a14:hiddenFill xmlns:a14="http://schemas.microsoft.com/office/drawing/2010/main">
                <a:solidFill>
                  <a:srgbClr val="FFFFFF"/>
                </a:solidFill>
              </a14:hiddenFill>
            </a:ext>
          </a:extLst>
        </p:spPr>
      </p:pic>
      <p:pic>
        <p:nvPicPr>
          <p:cNvPr id="161809" name="Picture 17" descr="1">
            <a:extLst>
              <a:ext uri="{FF2B5EF4-FFF2-40B4-BE49-F238E27FC236}">
                <a16:creationId xmlns:a16="http://schemas.microsoft.com/office/drawing/2014/main" id="{A166801F-25BE-45D7-B18E-EBEE0EF6225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92500" y="4868863"/>
            <a:ext cx="2303463"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810" name="Text Box 18">
            <a:extLst>
              <a:ext uri="{FF2B5EF4-FFF2-40B4-BE49-F238E27FC236}">
                <a16:creationId xmlns:a16="http://schemas.microsoft.com/office/drawing/2014/main" id="{06D71E1D-D0ED-4C24-88E0-EB7B5F940066}"/>
              </a:ext>
            </a:extLst>
          </p:cNvPr>
          <p:cNvSpPr txBox="1">
            <a:spLocks noChangeArrowheads="1"/>
          </p:cNvSpPr>
          <p:nvPr/>
        </p:nvSpPr>
        <p:spPr bwMode="auto">
          <a:xfrm>
            <a:off x="4068763" y="5084763"/>
            <a:ext cx="1871662"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000" dirty="0">
                <a:solidFill>
                  <a:srgbClr val="00B050"/>
                </a:solidFill>
              </a:rPr>
              <a:t>ATM </a:t>
            </a:r>
          </a:p>
          <a:p>
            <a:pPr eaLnBrk="1" hangingPunct="1">
              <a:spcBef>
                <a:spcPct val="50000"/>
              </a:spcBef>
            </a:pPr>
            <a:r>
              <a:rPr kumimoji="1" lang="en-US" altLang="zh-CN" sz="2000" dirty="0">
                <a:solidFill>
                  <a:srgbClr val="00B050"/>
                </a:solidFill>
              </a:rPr>
              <a:t>Switching</a:t>
            </a:r>
            <a:endParaRPr kumimoji="1" lang="en-US" altLang="zh-CN" sz="3200" dirty="0">
              <a:solidFill>
                <a:srgbClr val="00B050"/>
              </a:solidFill>
              <a:latin typeface="Times New Roman" panose="02020603050405020304" pitchFamily="18" charset="0"/>
            </a:endParaRPr>
          </a:p>
        </p:txBody>
      </p:sp>
      <p:sp>
        <p:nvSpPr>
          <p:cNvPr id="161811" name="Freeform 19">
            <a:extLst>
              <a:ext uri="{FF2B5EF4-FFF2-40B4-BE49-F238E27FC236}">
                <a16:creationId xmlns:a16="http://schemas.microsoft.com/office/drawing/2014/main" id="{885BA1C6-3DB7-4912-B7B6-76C34B529952}"/>
              </a:ext>
            </a:extLst>
          </p:cNvPr>
          <p:cNvSpPr>
            <a:spLocks/>
          </p:cNvSpPr>
          <p:nvPr/>
        </p:nvSpPr>
        <p:spPr bwMode="auto">
          <a:xfrm rot="5400000">
            <a:off x="2951956" y="5120482"/>
            <a:ext cx="144463" cy="1079500"/>
          </a:xfrm>
          <a:custGeom>
            <a:avLst/>
            <a:gdLst>
              <a:gd name="T0" fmla="*/ 404 w 404"/>
              <a:gd name="T1" fmla="*/ 771 h 1294"/>
              <a:gd name="T2" fmla="*/ 87 w 404"/>
              <a:gd name="T3" fmla="*/ 0 h 1294"/>
              <a:gd name="T4" fmla="*/ 224 w 404"/>
              <a:gd name="T5" fmla="*/ 574 h 1294"/>
              <a:gd name="T6" fmla="*/ 0 w 404"/>
              <a:gd name="T7" fmla="*/ 466 h 1294"/>
              <a:gd name="T8" fmla="*/ 301 w 404"/>
              <a:gd name="T9" fmla="*/ 1294 h 1294"/>
              <a:gd name="T10" fmla="*/ 155 w 404"/>
              <a:gd name="T11" fmla="*/ 686 h 1294"/>
              <a:gd name="T12" fmla="*/ 404 w 404"/>
              <a:gd name="T13" fmla="*/ 771 h 1294"/>
            </a:gdLst>
            <a:ahLst/>
            <a:cxnLst>
              <a:cxn ang="0">
                <a:pos x="T0" y="T1"/>
              </a:cxn>
              <a:cxn ang="0">
                <a:pos x="T2" y="T3"/>
              </a:cxn>
              <a:cxn ang="0">
                <a:pos x="T4" y="T5"/>
              </a:cxn>
              <a:cxn ang="0">
                <a:pos x="T6" y="T7"/>
              </a:cxn>
              <a:cxn ang="0">
                <a:pos x="T8" y="T9"/>
              </a:cxn>
              <a:cxn ang="0">
                <a:pos x="T10" y="T11"/>
              </a:cxn>
              <a:cxn ang="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12" name="Freeform 20">
            <a:extLst>
              <a:ext uri="{FF2B5EF4-FFF2-40B4-BE49-F238E27FC236}">
                <a16:creationId xmlns:a16="http://schemas.microsoft.com/office/drawing/2014/main" id="{61A9DAD5-3CB8-4335-8CAA-6C914AAD3E7C}"/>
              </a:ext>
            </a:extLst>
          </p:cNvPr>
          <p:cNvSpPr>
            <a:spLocks/>
          </p:cNvSpPr>
          <p:nvPr/>
        </p:nvSpPr>
        <p:spPr bwMode="auto">
          <a:xfrm rot="5400000">
            <a:off x="6192043" y="5193507"/>
            <a:ext cx="144463" cy="1079500"/>
          </a:xfrm>
          <a:custGeom>
            <a:avLst/>
            <a:gdLst>
              <a:gd name="T0" fmla="*/ 404 w 404"/>
              <a:gd name="T1" fmla="*/ 771 h 1294"/>
              <a:gd name="T2" fmla="*/ 87 w 404"/>
              <a:gd name="T3" fmla="*/ 0 h 1294"/>
              <a:gd name="T4" fmla="*/ 224 w 404"/>
              <a:gd name="T5" fmla="*/ 574 h 1294"/>
              <a:gd name="T6" fmla="*/ 0 w 404"/>
              <a:gd name="T7" fmla="*/ 466 h 1294"/>
              <a:gd name="T8" fmla="*/ 301 w 404"/>
              <a:gd name="T9" fmla="*/ 1294 h 1294"/>
              <a:gd name="T10" fmla="*/ 155 w 404"/>
              <a:gd name="T11" fmla="*/ 686 h 1294"/>
              <a:gd name="T12" fmla="*/ 404 w 404"/>
              <a:gd name="T13" fmla="*/ 771 h 1294"/>
            </a:gdLst>
            <a:ahLst/>
            <a:cxnLst>
              <a:cxn ang="0">
                <a:pos x="T0" y="T1"/>
              </a:cxn>
              <a:cxn ang="0">
                <a:pos x="T2" y="T3"/>
              </a:cxn>
              <a:cxn ang="0">
                <a:pos x="T4" y="T5"/>
              </a:cxn>
              <a:cxn ang="0">
                <a:pos x="T6" y="T7"/>
              </a:cxn>
              <a:cxn ang="0">
                <a:pos x="T8" y="T9"/>
              </a:cxn>
              <a:cxn ang="0">
                <a:pos x="T10" y="T11"/>
              </a:cxn>
              <a:cxn ang="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236980"/>
          </a:xfrm>
        </p:spPr>
        <p:txBody>
          <a:bodyPr/>
          <a:lstStyle/>
          <a:p>
            <a:r>
              <a:rPr lang="zh-CN" altLang="en-US"/>
              <a:t>广域骨干网采用哪些交换技术？</a:t>
            </a:r>
          </a:p>
        </p:txBody>
      </p:sp>
      <p:sp>
        <p:nvSpPr>
          <p:cNvPr id="3" name="内容占位符 2"/>
          <p:cNvSpPr>
            <a:spLocks noGrp="1"/>
          </p:cNvSpPr>
          <p:nvPr>
            <p:ph idx="1"/>
          </p:nvPr>
        </p:nvSpPr>
        <p:spPr>
          <a:xfrm>
            <a:off x="250825" y="1562735"/>
            <a:ext cx="8704580" cy="4570095"/>
          </a:xfrm>
        </p:spPr>
        <p:txBody>
          <a:bodyPr/>
          <a:lstStyle/>
          <a:p>
            <a:r>
              <a:rPr lang="zh-CN" altLang="en-US" dirty="0"/>
              <a:t>早期技术</a:t>
            </a:r>
          </a:p>
          <a:p>
            <a:pPr lvl="1"/>
            <a:r>
              <a:rPr lang="zh-CN" altLang="en-US" sz="2000" dirty="0"/>
              <a:t>公用电话交换网（ P S T N）</a:t>
            </a:r>
          </a:p>
          <a:p>
            <a:pPr lvl="1"/>
            <a:r>
              <a:rPr lang="zh-CN" altLang="en-US" sz="2000" dirty="0"/>
              <a:t>分组交换网（X . 2 5）</a:t>
            </a:r>
          </a:p>
          <a:p>
            <a:pPr lvl="1"/>
            <a:r>
              <a:rPr lang="zh-CN" altLang="en-US" sz="2000" dirty="0"/>
              <a:t>数字数据网（ D D N）</a:t>
            </a:r>
          </a:p>
          <a:p>
            <a:pPr lvl="1"/>
            <a:r>
              <a:rPr lang="zh-CN" altLang="en-US" sz="2000" dirty="0"/>
              <a:t>帧中继（ F R）</a:t>
            </a:r>
          </a:p>
          <a:p>
            <a:pPr lvl="1"/>
            <a:r>
              <a:rPr lang="zh-CN" altLang="en-US" sz="2000" dirty="0"/>
              <a:t>交换式多兆位数据服务（ S M D S）</a:t>
            </a:r>
          </a:p>
          <a:p>
            <a:r>
              <a:rPr lang="zh-CN" altLang="en-US" dirty="0"/>
              <a:t>同步传输模式</a:t>
            </a:r>
            <a:endParaRPr lang="en-US" altLang="zh-CN" dirty="0"/>
          </a:p>
          <a:p>
            <a:pPr marL="800100" lvl="2" indent="0">
              <a:buNone/>
            </a:pPr>
            <a:r>
              <a:rPr lang="en-US" altLang="zh-CN" dirty="0"/>
              <a:t>   SONET  - ANSI</a:t>
            </a:r>
          </a:p>
          <a:p>
            <a:pPr marL="800100" lvl="2" indent="0">
              <a:buNone/>
            </a:pPr>
            <a:r>
              <a:rPr lang="en-US" altLang="zh-CN" dirty="0"/>
              <a:t>   SDH      - ITU</a:t>
            </a:r>
          </a:p>
          <a:p>
            <a:r>
              <a:rPr lang="zh-CN" altLang="en-US" dirty="0"/>
              <a:t>异步传输模式（ATM）</a:t>
            </a:r>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32</a:t>
            </a:fld>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63625"/>
          </a:xfrm>
        </p:spPr>
        <p:txBody>
          <a:bodyPr/>
          <a:lstStyle/>
          <a:p>
            <a:r>
              <a:rPr lang="zh-CN" altLang="en-US"/>
              <a:t>早期技术</a:t>
            </a:r>
          </a:p>
        </p:txBody>
      </p:sp>
      <p:sp>
        <p:nvSpPr>
          <p:cNvPr id="3" name="内容占位符 2"/>
          <p:cNvSpPr>
            <a:spLocks noGrp="1"/>
          </p:cNvSpPr>
          <p:nvPr>
            <p:ph idx="1"/>
          </p:nvPr>
        </p:nvSpPr>
        <p:spPr>
          <a:xfrm>
            <a:off x="250825" y="1278255"/>
            <a:ext cx="8704580" cy="4854575"/>
          </a:xfrm>
        </p:spPr>
        <p:txBody>
          <a:bodyPr/>
          <a:lstStyle/>
          <a:p>
            <a:r>
              <a:rPr lang="en-US" altLang="zh-CN"/>
              <a:t>PSTN( </a:t>
            </a:r>
            <a:r>
              <a:rPr lang="en-US" altLang="zh-CN" sz="2800"/>
              <a:t>Public Switched Telephone Network，P S T N</a:t>
            </a:r>
            <a:r>
              <a:rPr lang="en-US" altLang="zh-CN"/>
              <a:t>)</a:t>
            </a:r>
          </a:p>
          <a:p>
            <a:pPr marL="0" indent="0">
              <a:buNone/>
            </a:pPr>
            <a:r>
              <a:rPr lang="zh-CN" altLang="en-US" sz="2400"/>
              <a:t>       P S T N是一种电路交换的网络，可看作是物理层的一个延伸，在P S T N内部并没有上层协议进行差错控制。在通信双方建立连接后电路交换方式独占一条信道，当通信双方无信息时，该信道也不能被其他用户所利用。</a:t>
            </a:r>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33</a:t>
            </a:fld>
            <a:endParaRPr lang="zh-CN" altLang="en-US"/>
          </a:p>
        </p:txBody>
      </p:sp>
      <p:pic>
        <p:nvPicPr>
          <p:cNvPr id="5" name="图片 4"/>
          <p:cNvPicPr>
            <a:picLocks noChangeAspect="1"/>
          </p:cNvPicPr>
          <p:nvPr/>
        </p:nvPicPr>
        <p:blipFill>
          <a:blip r:embed="rId3">
            <a:lum bright="6000"/>
          </a:blip>
          <a:stretch>
            <a:fillRect/>
          </a:stretch>
        </p:blipFill>
        <p:spPr>
          <a:xfrm>
            <a:off x="1926938" y="3429000"/>
            <a:ext cx="5519027" cy="3429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63625"/>
          </a:xfrm>
        </p:spPr>
        <p:txBody>
          <a:bodyPr/>
          <a:lstStyle/>
          <a:p>
            <a:r>
              <a:rPr lang="zh-CN" altLang="en-US"/>
              <a:t>早期技术</a:t>
            </a:r>
          </a:p>
        </p:txBody>
      </p:sp>
      <p:sp>
        <p:nvSpPr>
          <p:cNvPr id="3" name="内容占位符 2"/>
          <p:cNvSpPr>
            <a:spLocks noGrp="1"/>
          </p:cNvSpPr>
          <p:nvPr>
            <p:ph idx="1"/>
          </p:nvPr>
        </p:nvSpPr>
        <p:spPr>
          <a:xfrm>
            <a:off x="250825" y="1278255"/>
            <a:ext cx="8704580" cy="4854575"/>
          </a:xfrm>
        </p:spPr>
        <p:txBody>
          <a:bodyPr/>
          <a:lstStyle/>
          <a:p>
            <a:r>
              <a:rPr lang="en-US" altLang="zh-CN" dirty="0"/>
              <a:t>PSTN( </a:t>
            </a:r>
            <a:r>
              <a:rPr lang="en-US" altLang="zh-CN" sz="2800" dirty="0"/>
              <a:t>Public Switched Telephone </a:t>
            </a:r>
            <a:r>
              <a:rPr lang="en-US" altLang="zh-CN" sz="2800" dirty="0" err="1"/>
              <a:t>Network，P</a:t>
            </a:r>
            <a:r>
              <a:rPr lang="en-US" altLang="zh-CN" sz="2800" dirty="0"/>
              <a:t> S T N</a:t>
            </a:r>
            <a:r>
              <a:rPr lang="en-US" altLang="zh-CN" dirty="0"/>
              <a:t>)</a:t>
            </a:r>
          </a:p>
          <a:p>
            <a:pPr marL="0" indent="0">
              <a:buNone/>
            </a:pPr>
            <a:r>
              <a:rPr lang="zh-CN" altLang="en-US" sz="2400" dirty="0"/>
              <a:t>       </a:t>
            </a:r>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34</a:t>
            </a:fld>
            <a:endParaRPr lang="zh-CN" altLang="en-US"/>
          </a:p>
        </p:txBody>
      </p:sp>
      <p:sp>
        <p:nvSpPr>
          <p:cNvPr id="6" name="矩形 5">
            <a:extLst>
              <a:ext uri="{FF2B5EF4-FFF2-40B4-BE49-F238E27FC236}">
                <a16:creationId xmlns:a16="http://schemas.microsoft.com/office/drawing/2014/main" id="{4B2E4D4A-0A60-4699-8AE2-88DCBB61C0DF}"/>
              </a:ext>
            </a:extLst>
          </p:cNvPr>
          <p:cNvSpPr/>
          <p:nvPr/>
        </p:nvSpPr>
        <p:spPr>
          <a:xfrm>
            <a:off x="250825" y="2060848"/>
            <a:ext cx="8928992" cy="3754874"/>
          </a:xfrm>
          <a:prstGeom prst="rect">
            <a:avLst/>
          </a:prstGeom>
        </p:spPr>
        <p:txBody>
          <a:bodyPr wrap="square">
            <a:spAutoFit/>
          </a:bodyPr>
          <a:lstStyle/>
          <a:p>
            <a:pPr marL="342900" lvl="0" indent="-342900">
              <a:lnSpc>
                <a:spcPct val="90000"/>
              </a:lnSpc>
              <a:spcBef>
                <a:spcPct val="20000"/>
              </a:spcBef>
              <a:buClr>
                <a:srgbClr val="3333CC"/>
              </a:buClr>
              <a:buSzPct val="60000"/>
              <a:buFont typeface="Wingdings" panose="05000000000000000000" pitchFamily="2" charset="2"/>
              <a:buChar char="n"/>
            </a:pPr>
            <a:r>
              <a:rPr kumimoji="1" lang="zh-CN" altLang="en-US" sz="2800" dirty="0">
                <a:latin typeface="Tahoma"/>
                <a:ea typeface="宋体"/>
              </a:rPr>
              <a:t>由于电话网是一个模拟网络，用户到电话之间传输的是模拟信号，因此需要加上</a:t>
            </a:r>
            <a:r>
              <a:rPr kumimoji="1" lang="en-US" altLang="zh-CN" sz="2800" dirty="0">
                <a:latin typeface="Tahoma"/>
                <a:ea typeface="宋体"/>
              </a:rPr>
              <a:t>Modem</a:t>
            </a:r>
            <a:r>
              <a:rPr kumimoji="1" lang="zh-CN" altLang="en-US" sz="2800" dirty="0">
                <a:latin typeface="Tahoma"/>
                <a:ea typeface="宋体"/>
              </a:rPr>
              <a:t>才能进行数字数据的传输。</a:t>
            </a:r>
          </a:p>
          <a:p>
            <a:pPr marL="342900" lvl="0" indent="-342900">
              <a:lnSpc>
                <a:spcPct val="90000"/>
              </a:lnSpc>
              <a:spcBef>
                <a:spcPct val="20000"/>
              </a:spcBef>
              <a:buClr>
                <a:srgbClr val="3333CC"/>
              </a:buClr>
              <a:buSzPct val="60000"/>
              <a:buFont typeface="Wingdings" panose="05000000000000000000" pitchFamily="2" charset="2"/>
              <a:buChar char="n"/>
            </a:pPr>
            <a:r>
              <a:rPr kumimoji="1" lang="zh-CN" altLang="en-US" sz="2800" dirty="0">
                <a:latin typeface="Tahoma"/>
                <a:ea typeface="宋体"/>
              </a:rPr>
              <a:t>由于受到模拟语音频带的限制，通信速度在采用压缩技术以后最大也不能超过56</a:t>
            </a:r>
            <a:r>
              <a:rPr kumimoji="1" lang="en-US" altLang="zh-CN" sz="2800" dirty="0">
                <a:latin typeface="Tahoma"/>
                <a:ea typeface="宋体"/>
              </a:rPr>
              <a:t>KB/S。</a:t>
            </a:r>
          </a:p>
          <a:p>
            <a:pPr marL="342900" lvl="0" indent="-342900">
              <a:lnSpc>
                <a:spcPct val="90000"/>
              </a:lnSpc>
              <a:spcBef>
                <a:spcPct val="20000"/>
              </a:spcBef>
              <a:buClr>
                <a:srgbClr val="3333CC"/>
              </a:buClr>
              <a:buSzPct val="60000"/>
              <a:buFont typeface="Wingdings" panose="05000000000000000000" pitchFamily="2" charset="2"/>
              <a:buChar char="n"/>
            </a:pPr>
            <a:r>
              <a:rPr kumimoji="1" lang="zh-CN" altLang="en-US" sz="2800" dirty="0">
                <a:latin typeface="Tahoma"/>
                <a:ea typeface="宋体"/>
              </a:rPr>
              <a:t>电话网的传输质量、接通率、电路利用率都不能满足网络数据通信发展的要求，特别是不适合突发性和对差错要求严格的数据通信业务，更不适合用来传输综合业务。</a:t>
            </a:r>
          </a:p>
        </p:txBody>
      </p:sp>
    </p:spTree>
    <p:extLst>
      <p:ext uri="{BB962C8B-B14F-4D97-AF65-F5344CB8AC3E}">
        <p14:creationId xmlns:p14="http://schemas.microsoft.com/office/powerpoint/2010/main" val="2583223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63625"/>
          </a:xfrm>
        </p:spPr>
        <p:txBody>
          <a:bodyPr/>
          <a:lstStyle/>
          <a:p>
            <a:r>
              <a:rPr lang="zh-CN" altLang="en-US"/>
              <a:t>早期技术</a:t>
            </a:r>
          </a:p>
        </p:txBody>
      </p:sp>
      <p:sp>
        <p:nvSpPr>
          <p:cNvPr id="3" name="内容占位符 2"/>
          <p:cNvSpPr>
            <a:spLocks noGrp="1"/>
          </p:cNvSpPr>
          <p:nvPr>
            <p:ph idx="1"/>
          </p:nvPr>
        </p:nvSpPr>
        <p:spPr>
          <a:xfrm>
            <a:off x="250825" y="1278255"/>
            <a:ext cx="8704580" cy="5365115"/>
          </a:xfrm>
        </p:spPr>
        <p:txBody>
          <a:bodyPr/>
          <a:lstStyle/>
          <a:p>
            <a:r>
              <a:rPr lang="en-US" altLang="zh-CN" dirty="0"/>
              <a:t>X.25</a:t>
            </a:r>
            <a:r>
              <a:rPr lang="zh-CN" altLang="en-US" dirty="0"/>
              <a:t>协议</a:t>
            </a:r>
          </a:p>
          <a:p>
            <a:pPr marL="0" indent="0">
              <a:buNone/>
            </a:pPr>
            <a:r>
              <a:rPr lang="zh-CN" altLang="en-US" sz="2400" dirty="0"/>
              <a:t>       </a:t>
            </a:r>
            <a:r>
              <a:rPr lang="en-US" altLang="zh-CN" sz="2400" dirty="0">
                <a:sym typeface="+mn-ea"/>
              </a:rPr>
              <a:t>X.25</a:t>
            </a:r>
            <a:r>
              <a:rPr lang="zh-CN" altLang="en-US" sz="2400" dirty="0">
                <a:sym typeface="+mn-ea"/>
              </a:rPr>
              <a:t>网络标准出现在</a:t>
            </a:r>
            <a:r>
              <a:rPr lang="en-US" altLang="zh-CN" sz="2400" dirty="0">
                <a:sym typeface="+mn-ea"/>
              </a:rPr>
              <a:t>20</a:t>
            </a:r>
            <a:r>
              <a:rPr lang="zh-CN" altLang="en-US" sz="2400" dirty="0">
                <a:sym typeface="+mn-ea"/>
              </a:rPr>
              <a:t>世纪</a:t>
            </a:r>
            <a:r>
              <a:rPr lang="en-US" altLang="zh-CN" sz="2400" dirty="0">
                <a:sym typeface="+mn-ea"/>
              </a:rPr>
              <a:t>70</a:t>
            </a:r>
            <a:r>
              <a:rPr lang="zh-CN" altLang="en-US" sz="2400" dirty="0">
                <a:sym typeface="+mn-ea"/>
              </a:rPr>
              <a:t>年代后期，用于国际公用电话数据网（</a:t>
            </a:r>
            <a:r>
              <a:rPr lang="en-US" altLang="zh-CN" sz="2400" dirty="0">
                <a:sym typeface="+mn-ea"/>
              </a:rPr>
              <a:t>PDN</a:t>
            </a:r>
            <a:r>
              <a:rPr lang="zh-CN" altLang="en-US" sz="2400" dirty="0">
                <a:sym typeface="+mn-ea"/>
              </a:rPr>
              <a:t>）中，是最早的分组交换技术之一。</a:t>
            </a:r>
            <a:endParaRPr lang="zh-CN" altLang="en-US" sz="2400" dirty="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35</a:t>
            </a:fld>
            <a:endParaRPr lang="zh-CN" altLang="en-US"/>
          </a:p>
        </p:txBody>
      </p:sp>
      <p:pic>
        <p:nvPicPr>
          <p:cNvPr id="6" name="图片 5">
            <a:extLst>
              <a:ext uri="{FF2B5EF4-FFF2-40B4-BE49-F238E27FC236}">
                <a16:creationId xmlns:a16="http://schemas.microsoft.com/office/drawing/2014/main" id="{9C5F90EC-AB6C-4688-A010-851B87452CB8}"/>
              </a:ext>
            </a:extLst>
          </p:cNvPr>
          <p:cNvPicPr>
            <a:picLocks noChangeAspect="1"/>
          </p:cNvPicPr>
          <p:nvPr/>
        </p:nvPicPr>
        <p:blipFill>
          <a:blip r:embed="rId3"/>
          <a:stretch>
            <a:fillRect/>
          </a:stretch>
        </p:blipFill>
        <p:spPr>
          <a:xfrm>
            <a:off x="639285" y="2780928"/>
            <a:ext cx="7605123" cy="36004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63625"/>
          </a:xfrm>
        </p:spPr>
        <p:txBody>
          <a:bodyPr/>
          <a:lstStyle/>
          <a:p>
            <a:r>
              <a:rPr lang="zh-CN" altLang="en-US"/>
              <a:t>早期技术</a:t>
            </a:r>
          </a:p>
        </p:txBody>
      </p:sp>
      <p:sp>
        <p:nvSpPr>
          <p:cNvPr id="3" name="内容占位符 2"/>
          <p:cNvSpPr>
            <a:spLocks noGrp="1"/>
          </p:cNvSpPr>
          <p:nvPr>
            <p:ph idx="1"/>
          </p:nvPr>
        </p:nvSpPr>
        <p:spPr>
          <a:xfrm>
            <a:off x="250825" y="1278255"/>
            <a:ext cx="8704580" cy="5365115"/>
          </a:xfrm>
        </p:spPr>
        <p:txBody>
          <a:bodyPr/>
          <a:lstStyle/>
          <a:p>
            <a:r>
              <a:rPr lang="en-US" altLang="zh-CN" dirty="0"/>
              <a:t>X.25</a:t>
            </a:r>
            <a:r>
              <a:rPr lang="zh-CN" altLang="en-US" dirty="0"/>
              <a:t>协议</a:t>
            </a:r>
          </a:p>
          <a:p>
            <a:pPr marL="0" indent="0">
              <a:buNone/>
            </a:pPr>
            <a:endParaRPr lang="en-US" altLang="zh-CN" sz="2400" dirty="0">
              <a:sym typeface="+mn-ea"/>
            </a:endParaRPr>
          </a:p>
          <a:p>
            <a:pPr marL="0" indent="0">
              <a:buNone/>
            </a:pPr>
            <a:r>
              <a:rPr lang="en-US" altLang="zh-CN" sz="2400" dirty="0">
                <a:sym typeface="+mn-ea"/>
              </a:rPr>
              <a:t>X.25</a:t>
            </a:r>
            <a:r>
              <a:rPr lang="zh-CN" altLang="en-US" sz="2400" dirty="0">
                <a:sym typeface="+mn-ea"/>
              </a:rPr>
              <a:t>商业载波服务刚刚引入时，其传输速度被限制在</a:t>
            </a:r>
            <a:r>
              <a:rPr lang="en-US" altLang="zh-CN" sz="2400" dirty="0">
                <a:sym typeface="+mn-ea"/>
              </a:rPr>
              <a:t>64</a:t>
            </a:r>
            <a:endParaRPr lang="en-US" altLang="zh-CN" sz="2400" dirty="0"/>
          </a:p>
          <a:p>
            <a:pPr marL="0" indent="0">
              <a:buNone/>
            </a:pPr>
            <a:r>
              <a:rPr lang="en-US" altLang="zh-CN" sz="2400" dirty="0" err="1">
                <a:sym typeface="+mn-ea"/>
              </a:rPr>
              <a:t>kbit</a:t>
            </a:r>
            <a:r>
              <a:rPr lang="en-US" altLang="zh-CN" sz="2400" dirty="0">
                <a:sym typeface="+mn-ea"/>
              </a:rPr>
              <a:t>/s</a:t>
            </a:r>
            <a:r>
              <a:rPr lang="zh-CN" altLang="en-US" sz="2400" dirty="0">
                <a:sym typeface="+mn-ea"/>
              </a:rPr>
              <a:t>内。</a:t>
            </a:r>
            <a:r>
              <a:rPr lang="en-US" altLang="zh-CN" sz="2400" dirty="0">
                <a:sym typeface="+mn-ea"/>
              </a:rPr>
              <a:t>1992</a:t>
            </a:r>
            <a:r>
              <a:rPr lang="zh-CN" altLang="en-US" sz="2400" dirty="0">
                <a:sym typeface="+mn-ea"/>
              </a:rPr>
              <a:t>年，</a:t>
            </a:r>
            <a:r>
              <a:rPr lang="en-US" altLang="zh-CN" sz="2400" dirty="0">
                <a:solidFill>
                  <a:srgbClr val="00B050"/>
                </a:solidFill>
                <a:sym typeface="+mn-ea"/>
              </a:rPr>
              <a:t>ITU-T</a:t>
            </a:r>
            <a:r>
              <a:rPr lang="zh-CN" altLang="en-US" sz="2400" dirty="0">
                <a:sym typeface="+mn-ea"/>
              </a:rPr>
              <a:t>更新了</a:t>
            </a:r>
            <a:r>
              <a:rPr lang="en-US" altLang="zh-CN" sz="2400" dirty="0">
                <a:sym typeface="+mn-ea"/>
              </a:rPr>
              <a:t>X.25</a:t>
            </a:r>
            <a:r>
              <a:rPr lang="zh-CN" altLang="en-US" sz="2400" dirty="0">
                <a:sym typeface="+mn-ea"/>
              </a:rPr>
              <a:t>标准，传输速度达到</a:t>
            </a:r>
            <a:r>
              <a:rPr lang="en-US" altLang="zh-CN" sz="2400" dirty="0">
                <a:sym typeface="+mn-ea"/>
              </a:rPr>
              <a:t>2.</a:t>
            </a:r>
            <a:endParaRPr lang="en-US" altLang="zh-CN" sz="2400" dirty="0"/>
          </a:p>
          <a:p>
            <a:pPr marL="0" indent="0">
              <a:buNone/>
            </a:pPr>
            <a:r>
              <a:rPr lang="en-US" altLang="zh-CN" sz="2400" dirty="0">
                <a:sym typeface="+mn-ea"/>
              </a:rPr>
              <a:t>048Mbit/s</a:t>
            </a:r>
            <a:r>
              <a:rPr lang="zh-CN" altLang="en-US" sz="2400" dirty="0">
                <a:sym typeface="+mn-ea"/>
              </a:rPr>
              <a:t>，</a:t>
            </a:r>
            <a:r>
              <a:rPr lang="en-US" altLang="zh-CN" sz="2400" dirty="0">
                <a:sym typeface="+mn-ea"/>
              </a:rPr>
              <a:t>X.25</a:t>
            </a:r>
            <a:r>
              <a:rPr lang="zh-CN" altLang="en-US" sz="2400" dirty="0">
                <a:sym typeface="+mn-ea"/>
              </a:rPr>
              <a:t>属于低速</a:t>
            </a:r>
            <a:r>
              <a:rPr lang="en-US" altLang="zh-CN" sz="2400" dirty="0">
                <a:sym typeface="+mn-ea"/>
              </a:rPr>
              <a:t>WAN</a:t>
            </a:r>
            <a:r>
              <a:rPr lang="zh-CN" altLang="en-US" sz="2400" dirty="0">
                <a:sym typeface="+mn-ea"/>
              </a:rPr>
              <a:t>协议。</a:t>
            </a:r>
          </a:p>
          <a:p>
            <a:pPr marL="0" indent="0">
              <a:buNone/>
            </a:pPr>
            <a:r>
              <a:rPr lang="zh-CN" altLang="en-US" sz="2400" dirty="0"/>
              <a:t>     </a:t>
            </a:r>
            <a:r>
              <a:rPr lang="en-US" altLang="zh-CN" sz="2400" dirty="0">
                <a:sym typeface="+mn-ea"/>
              </a:rPr>
              <a:t>X.25</a:t>
            </a:r>
            <a:r>
              <a:rPr lang="zh-CN" altLang="en-US" sz="2400" dirty="0">
                <a:sym typeface="+mn-ea"/>
              </a:rPr>
              <a:t>标准比</a:t>
            </a:r>
            <a:r>
              <a:rPr lang="en-US" altLang="zh-CN" sz="2400" dirty="0">
                <a:sym typeface="+mn-ea"/>
              </a:rPr>
              <a:t>OSI</a:t>
            </a:r>
            <a:r>
              <a:rPr lang="zh-CN" altLang="en-US" sz="2400" dirty="0">
                <a:sym typeface="+mn-ea"/>
              </a:rPr>
              <a:t>参考模型出现还早，</a:t>
            </a:r>
            <a:r>
              <a:rPr lang="en-US" altLang="zh-CN" sz="2400" dirty="0">
                <a:sym typeface="+mn-ea"/>
              </a:rPr>
              <a:t>X.25</a:t>
            </a:r>
            <a:r>
              <a:rPr lang="zh-CN" altLang="en-US" sz="2400" dirty="0">
                <a:sym typeface="+mn-ea"/>
              </a:rPr>
              <a:t>采用三层协</a:t>
            </a:r>
            <a:endParaRPr lang="zh-CN" altLang="en-US" sz="2400" dirty="0"/>
          </a:p>
          <a:p>
            <a:pPr marL="0" indent="0">
              <a:buNone/>
            </a:pPr>
            <a:r>
              <a:rPr lang="zh-CN" altLang="en-US" sz="2400" dirty="0">
                <a:sym typeface="+mn-ea"/>
              </a:rPr>
              <a:t>议，类似于</a:t>
            </a:r>
            <a:r>
              <a:rPr lang="en-US" altLang="zh-CN" sz="2400" dirty="0">
                <a:sym typeface="+mn-ea"/>
              </a:rPr>
              <a:t>OSI</a:t>
            </a:r>
            <a:r>
              <a:rPr lang="zh-CN" altLang="en-US" sz="2400" dirty="0">
                <a:sym typeface="+mn-ea"/>
              </a:rPr>
              <a:t>参考模型的底下三层： </a:t>
            </a:r>
            <a:endParaRPr lang="zh-CN" altLang="en-US" sz="2400" dirty="0"/>
          </a:p>
          <a:p>
            <a:pPr lvl="1"/>
            <a:r>
              <a:rPr lang="zh-CN" altLang="en-US" sz="2000" dirty="0">
                <a:sym typeface="+mn-ea"/>
              </a:rPr>
              <a:t>    </a:t>
            </a:r>
            <a:r>
              <a:rPr lang="zh-CN" altLang="en-US" sz="1600" dirty="0">
                <a:solidFill>
                  <a:srgbClr val="00B050"/>
                </a:solidFill>
                <a:sym typeface="+mn-ea"/>
              </a:rPr>
              <a:t>物理层</a:t>
            </a:r>
            <a:r>
              <a:rPr lang="zh-CN" altLang="en-US" sz="1600" dirty="0">
                <a:sym typeface="+mn-ea"/>
              </a:rPr>
              <a:t>：是</a:t>
            </a:r>
            <a:r>
              <a:rPr lang="en-US" altLang="zh-CN" sz="1600" dirty="0">
                <a:sym typeface="+mn-ea"/>
              </a:rPr>
              <a:t>X.21</a:t>
            </a:r>
            <a:r>
              <a:rPr lang="zh-CN" altLang="en-US" sz="1600" dirty="0">
                <a:sym typeface="+mn-ea"/>
              </a:rPr>
              <a:t>接口定义数据终端设备（</a:t>
            </a:r>
            <a:r>
              <a:rPr lang="en-US" altLang="zh-CN" sz="1600" dirty="0">
                <a:sym typeface="+mn-ea"/>
              </a:rPr>
              <a:t>DTE</a:t>
            </a:r>
            <a:r>
              <a:rPr lang="zh-CN" altLang="en-US" sz="1600" dirty="0">
                <a:sym typeface="+mn-ea"/>
              </a:rPr>
              <a:t>）和数据通信设备（</a:t>
            </a:r>
            <a:r>
              <a:rPr lang="en-US" altLang="zh-CN" sz="1600" dirty="0">
                <a:sym typeface="+mn-ea"/>
              </a:rPr>
              <a:t>DCE</a:t>
            </a:r>
            <a:r>
              <a:rPr lang="zh-CN" altLang="en-US" sz="1600" dirty="0">
                <a:sym typeface="+mn-ea"/>
              </a:rPr>
              <a:t>）之间的物理电气接口。</a:t>
            </a:r>
            <a:endParaRPr lang="zh-CN" altLang="en-US" sz="1600" dirty="0"/>
          </a:p>
          <a:p>
            <a:pPr lvl="1"/>
            <a:r>
              <a:rPr lang="zh-CN" altLang="en-US" sz="2000" dirty="0">
                <a:sym typeface="+mn-ea"/>
              </a:rPr>
              <a:t>    </a:t>
            </a:r>
            <a:r>
              <a:rPr lang="zh-CN" altLang="en-US" sz="1600" dirty="0">
                <a:solidFill>
                  <a:srgbClr val="00B050"/>
                </a:solidFill>
                <a:sym typeface="+mn-ea"/>
              </a:rPr>
              <a:t>数据链路层</a:t>
            </a:r>
            <a:r>
              <a:rPr lang="zh-CN" altLang="en-US" sz="1600" dirty="0">
                <a:sym typeface="+mn-ea"/>
              </a:rPr>
              <a:t>：使用平衡链路访问规程（</a:t>
            </a:r>
            <a:r>
              <a:rPr lang="en-US" altLang="zh-CN" sz="1600" dirty="0">
                <a:sym typeface="+mn-ea"/>
              </a:rPr>
              <a:t>LAPB</a:t>
            </a:r>
            <a:r>
              <a:rPr lang="zh-CN" altLang="en-US" sz="1600" dirty="0">
                <a:sym typeface="+mn-ea"/>
              </a:rPr>
              <a:t>）作为该层协议。提供帧形成、错误检查流量控制等机制。</a:t>
            </a:r>
            <a:endParaRPr lang="zh-CN" altLang="en-US" sz="1600" dirty="0"/>
          </a:p>
          <a:p>
            <a:pPr lvl="1"/>
            <a:r>
              <a:rPr lang="zh-CN" altLang="en-US" sz="1600" dirty="0">
                <a:sym typeface="+mn-ea"/>
              </a:rPr>
              <a:t>    </a:t>
            </a:r>
            <a:r>
              <a:rPr lang="zh-CN" altLang="en-US" sz="1600" dirty="0">
                <a:solidFill>
                  <a:srgbClr val="00B050"/>
                </a:solidFill>
                <a:sym typeface="+mn-ea"/>
              </a:rPr>
              <a:t>网络层</a:t>
            </a:r>
            <a:r>
              <a:rPr lang="zh-CN" altLang="en-US" sz="1600" dirty="0">
                <a:sym typeface="+mn-ea"/>
              </a:rPr>
              <a:t>：定义分组交换网络的可靠虚电路，所有信息都以分组为基本单位进行传输和处理。</a:t>
            </a:r>
            <a:endParaRPr lang="zh-CN" altLang="en-US" sz="1600" dirty="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36</a:t>
            </a:fld>
            <a:endParaRPr lang="zh-CN" altLang="en-US"/>
          </a:p>
        </p:txBody>
      </p:sp>
      <p:pic>
        <p:nvPicPr>
          <p:cNvPr id="5" name="图片 4">
            <a:extLst>
              <a:ext uri="{FF2B5EF4-FFF2-40B4-BE49-F238E27FC236}">
                <a16:creationId xmlns:a16="http://schemas.microsoft.com/office/drawing/2014/main" id="{2892CE1E-DD3A-421A-B4C1-3B0114E82948}"/>
              </a:ext>
            </a:extLst>
          </p:cNvPr>
          <p:cNvPicPr>
            <a:picLocks noChangeAspect="1"/>
          </p:cNvPicPr>
          <p:nvPr/>
        </p:nvPicPr>
        <p:blipFill>
          <a:blip r:embed="rId3"/>
          <a:stretch>
            <a:fillRect/>
          </a:stretch>
        </p:blipFill>
        <p:spPr>
          <a:xfrm>
            <a:off x="3131840" y="0"/>
            <a:ext cx="5085782" cy="2204864"/>
          </a:xfrm>
          <a:prstGeom prst="rect">
            <a:avLst/>
          </a:prstGeom>
        </p:spPr>
      </p:pic>
    </p:spTree>
    <p:extLst>
      <p:ext uri="{BB962C8B-B14F-4D97-AF65-F5344CB8AC3E}">
        <p14:creationId xmlns:p14="http://schemas.microsoft.com/office/powerpoint/2010/main" val="4265448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9F901EB-252A-4576-AA82-9AF4F284FF41}"/>
              </a:ext>
            </a:extLst>
          </p:cNvPr>
          <p:cNvPicPr>
            <a:picLocks noChangeAspect="1"/>
          </p:cNvPicPr>
          <p:nvPr/>
        </p:nvPicPr>
        <p:blipFill>
          <a:blip r:embed="rId3"/>
          <a:stretch>
            <a:fillRect/>
          </a:stretch>
        </p:blipFill>
        <p:spPr>
          <a:xfrm>
            <a:off x="1469942" y="1839224"/>
            <a:ext cx="6722997" cy="4619713"/>
          </a:xfrm>
          <a:prstGeom prst="rect">
            <a:avLst/>
          </a:prstGeom>
        </p:spPr>
      </p:pic>
      <p:sp>
        <p:nvSpPr>
          <p:cNvPr id="2" name="标题 1"/>
          <p:cNvSpPr>
            <a:spLocks noGrp="1"/>
          </p:cNvSpPr>
          <p:nvPr>
            <p:ph type="title"/>
          </p:nvPr>
        </p:nvSpPr>
        <p:spPr>
          <a:xfrm>
            <a:off x="250825" y="214630"/>
            <a:ext cx="8693150" cy="1063625"/>
          </a:xfrm>
        </p:spPr>
        <p:txBody>
          <a:bodyPr/>
          <a:lstStyle/>
          <a:p>
            <a:r>
              <a:rPr lang="zh-CN" altLang="en-US" dirty="0"/>
              <a:t>早期技术</a:t>
            </a:r>
          </a:p>
        </p:txBody>
      </p:sp>
      <p:sp>
        <p:nvSpPr>
          <p:cNvPr id="3" name="内容占位符 2"/>
          <p:cNvSpPr>
            <a:spLocks noGrp="1"/>
          </p:cNvSpPr>
          <p:nvPr>
            <p:ph idx="1"/>
          </p:nvPr>
        </p:nvSpPr>
        <p:spPr>
          <a:xfrm>
            <a:off x="250825" y="1278255"/>
            <a:ext cx="8704580" cy="1430665"/>
          </a:xfrm>
        </p:spPr>
        <p:txBody>
          <a:bodyPr/>
          <a:lstStyle/>
          <a:p>
            <a:r>
              <a:rPr lang="en-US" altLang="zh-CN" dirty="0"/>
              <a:t>X.25</a:t>
            </a:r>
            <a:r>
              <a:rPr lang="zh-CN" altLang="en-US" dirty="0"/>
              <a:t>协议</a:t>
            </a:r>
          </a:p>
          <a:p>
            <a:pPr marL="0" indent="0">
              <a:buNone/>
            </a:pPr>
            <a:r>
              <a:rPr lang="zh-CN" altLang="en-US" sz="2400" dirty="0"/>
              <a:t>       </a:t>
            </a:r>
            <a:endParaRPr lang="zh-CN" altLang="en-US" sz="1600" dirty="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37</a:t>
            </a:fld>
            <a:endParaRPr lang="zh-CN" altLang="en-US"/>
          </a:p>
        </p:txBody>
      </p:sp>
      <p:sp>
        <p:nvSpPr>
          <p:cNvPr id="8" name="矩形 7">
            <a:extLst>
              <a:ext uri="{FF2B5EF4-FFF2-40B4-BE49-F238E27FC236}">
                <a16:creationId xmlns:a16="http://schemas.microsoft.com/office/drawing/2014/main" id="{0549F6E8-45C9-4E62-B580-3EC81E79DA92}"/>
              </a:ext>
            </a:extLst>
          </p:cNvPr>
          <p:cNvSpPr/>
          <p:nvPr/>
        </p:nvSpPr>
        <p:spPr>
          <a:xfrm>
            <a:off x="1469942" y="6525419"/>
            <a:ext cx="7443077" cy="338554"/>
          </a:xfrm>
          <a:prstGeom prst="rect">
            <a:avLst/>
          </a:prstGeom>
        </p:spPr>
        <p:txBody>
          <a:bodyPr wrap="square">
            <a:spAutoFit/>
          </a:bodyPr>
          <a:lstStyle/>
          <a:p>
            <a:r>
              <a:rPr lang="en-US" altLang="zh-CN" sz="1600" dirty="0"/>
              <a:t>http://wwwlehre.dhbw-stuttgart.de/~schulte/htme/55179.htm</a:t>
            </a:r>
          </a:p>
        </p:txBody>
      </p:sp>
    </p:spTree>
    <p:extLst>
      <p:ext uri="{BB962C8B-B14F-4D97-AF65-F5344CB8AC3E}">
        <p14:creationId xmlns:p14="http://schemas.microsoft.com/office/powerpoint/2010/main" val="1244496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63625"/>
          </a:xfrm>
        </p:spPr>
        <p:txBody>
          <a:bodyPr/>
          <a:lstStyle/>
          <a:p>
            <a:r>
              <a:rPr lang="zh-CN" altLang="en-US" dirty="0"/>
              <a:t>早期技术</a:t>
            </a:r>
          </a:p>
        </p:txBody>
      </p:sp>
      <p:sp>
        <p:nvSpPr>
          <p:cNvPr id="3" name="内容占位符 2"/>
          <p:cNvSpPr>
            <a:spLocks noGrp="1"/>
          </p:cNvSpPr>
          <p:nvPr>
            <p:ph idx="1"/>
          </p:nvPr>
        </p:nvSpPr>
        <p:spPr>
          <a:xfrm>
            <a:off x="250825" y="1278255"/>
            <a:ext cx="8704580" cy="1430665"/>
          </a:xfrm>
        </p:spPr>
        <p:txBody>
          <a:bodyPr/>
          <a:lstStyle/>
          <a:p>
            <a:r>
              <a:rPr lang="en-US" altLang="zh-CN" dirty="0"/>
              <a:t>X.25</a:t>
            </a:r>
            <a:r>
              <a:rPr lang="zh-CN" altLang="en-US" dirty="0"/>
              <a:t>协议</a:t>
            </a:r>
          </a:p>
          <a:p>
            <a:pPr marL="0" indent="0">
              <a:buNone/>
            </a:pPr>
            <a:r>
              <a:rPr lang="zh-CN" altLang="en-US" sz="2400" dirty="0"/>
              <a:t>       </a:t>
            </a:r>
            <a:endParaRPr lang="zh-CN" altLang="en-US" sz="1600" dirty="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38</a:t>
            </a:fld>
            <a:endParaRPr lang="zh-CN" altLang="en-US"/>
          </a:p>
        </p:txBody>
      </p:sp>
      <p:pic>
        <p:nvPicPr>
          <p:cNvPr id="6" name="图片 5">
            <a:extLst>
              <a:ext uri="{FF2B5EF4-FFF2-40B4-BE49-F238E27FC236}">
                <a16:creationId xmlns:a16="http://schemas.microsoft.com/office/drawing/2014/main" id="{214629D7-1B71-4A7A-B52F-7B0E9D801E96}"/>
              </a:ext>
            </a:extLst>
          </p:cNvPr>
          <p:cNvPicPr>
            <a:picLocks noChangeAspect="1"/>
          </p:cNvPicPr>
          <p:nvPr/>
        </p:nvPicPr>
        <p:blipFill>
          <a:blip r:embed="rId3"/>
          <a:stretch>
            <a:fillRect/>
          </a:stretch>
        </p:blipFill>
        <p:spPr>
          <a:xfrm>
            <a:off x="2987824" y="1124744"/>
            <a:ext cx="5054067" cy="5737812"/>
          </a:xfrm>
          <a:prstGeom prst="rect">
            <a:avLst/>
          </a:prstGeom>
        </p:spPr>
      </p:pic>
      <p:sp>
        <p:nvSpPr>
          <p:cNvPr id="7" name="矩形 6">
            <a:extLst>
              <a:ext uri="{FF2B5EF4-FFF2-40B4-BE49-F238E27FC236}">
                <a16:creationId xmlns:a16="http://schemas.microsoft.com/office/drawing/2014/main" id="{1F3DB1F1-51F4-4668-B8FC-AA38FE379352}"/>
              </a:ext>
            </a:extLst>
          </p:cNvPr>
          <p:cNvSpPr/>
          <p:nvPr/>
        </p:nvSpPr>
        <p:spPr>
          <a:xfrm>
            <a:off x="2627783" y="157162"/>
            <a:ext cx="5824053" cy="369332"/>
          </a:xfrm>
          <a:prstGeom prst="rect">
            <a:avLst/>
          </a:prstGeom>
        </p:spPr>
        <p:txBody>
          <a:bodyPr wrap="square">
            <a:spAutoFit/>
          </a:bodyPr>
          <a:lstStyle/>
          <a:p>
            <a:r>
              <a:rPr lang="en-US" altLang="zh-CN" sz="1800" dirty="0">
                <a:sym typeface="+mn-ea"/>
              </a:rPr>
              <a:t>http://www.itu.int/rec/T-REC-X.25-199610-I/en/</a:t>
            </a:r>
            <a:r>
              <a:rPr lang="zh-CN" altLang="en-US" sz="1800" dirty="0"/>
              <a:t> </a:t>
            </a:r>
          </a:p>
        </p:txBody>
      </p:sp>
    </p:spTree>
    <p:extLst>
      <p:ext uri="{BB962C8B-B14F-4D97-AF65-F5344CB8AC3E}">
        <p14:creationId xmlns:p14="http://schemas.microsoft.com/office/powerpoint/2010/main" val="696525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413637BD-D60B-43CC-8DFB-8DB380D520A4}"/>
              </a:ext>
            </a:extLst>
          </p:cNvPr>
          <p:cNvSpPr>
            <a:spLocks noGrp="1" noChangeArrowheads="1"/>
          </p:cNvSpPr>
          <p:nvPr>
            <p:ph type="title"/>
          </p:nvPr>
        </p:nvSpPr>
        <p:spPr>
          <a:xfrm>
            <a:off x="250825" y="310729"/>
            <a:ext cx="8693150" cy="1462087"/>
          </a:xfrm>
        </p:spPr>
        <p:txBody>
          <a:bodyPr/>
          <a:lstStyle/>
          <a:p>
            <a:pPr marL="342900" indent="-342900" eaLnBrk="1">
              <a:spcBef>
                <a:spcPct val="20000"/>
              </a:spcBef>
              <a:buClr>
                <a:schemeClr val="folHlink"/>
              </a:buClr>
              <a:buSzPct val="60000"/>
              <a:buFont typeface="Wingdings" panose="05000000000000000000" pitchFamily="2" charset="2"/>
              <a:buChar char="n"/>
            </a:pPr>
            <a:r>
              <a:rPr lang="zh-CN" altLang="en-US" sz="3200" dirty="0">
                <a:solidFill>
                  <a:schemeClr val="tx1"/>
                </a:solidFill>
                <a:latin typeface="+mn-lt"/>
                <a:ea typeface="+mn-ea"/>
              </a:rPr>
              <a:t>数字数据网络（</a:t>
            </a:r>
            <a:r>
              <a:rPr lang="en-US" altLang="zh-CN" sz="3200" dirty="0">
                <a:solidFill>
                  <a:schemeClr val="tx1"/>
                </a:solidFill>
                <a:latin typeface="+mn-lt"/>
                <a:ea typeface="+mn-ea"/>
              </a:rPr>
              <a:t>DDN）</a:t>
            </a:r>
            <a:endParaRPr lang="zh-CN" altLang="en-US" sz="3200" dirty="0">
              <a:solidFill>
                <a:schemeClr val="tx1"/>
              </a:solidFill>
              <a:latin typeface="+mn-lt"/>
              <a:ea typeface="+mn-ea"/>
            </a:endParaRPr>
          </a:p>
        </p:txBody>
      </p:sp>
      <p:sp>
        <p:nvSpPr>
          <p:cNvPr id="112643" name="Rectangle 3">
            <a:extLst>
              <a:ext uri="{FF2B5EF4-FFF2-40B4-BE49-F238E27FC236}">
                <a16:creationId xmlns:a16="http://schemas.microsoft.com/office/drawing/2014/main" id="{6D8A0091-495A-4E78-8756-861AF591EC4A}"/>
              </a:ext>
            </a:extLst>
          </p:cNvPr>
          <p:cNvSpPr>
            <a:spLocks noGrp="1" noChangeArrowheads="1"/>
          </p:cNvSpPr>
          <p:nvPr>
            <p:ph type="body" idx="1"/>
          </p:nvPr>
        </p:nvSpPr>
        <p:spPr>
          <a:xfrm>
            <a:off x="323850" y="1772816"/>
            <a:ext cx="8496300" cy="4535909"/>
          </a:xfrm>
        </p:spPr>
        <p:txBody>
          <a:bodyPr/>
          <a:lstStyle/>
          <a:p>
            <a:pPr>
              <a:lnSpc>
                <a:spcPct val="90000"/>
              </a:lnSpc>
            </a:pPr>
            <a:r>
              <a:rPr lang="en-US" altLang="zh-CN" dirty="0"/>
              <a:t>DDN</a:t>
            </a:r>
            <a:r>
              <a:rPr lang="zh-CN" altLang="en-US" dirty="0"/>
              <a:t>通常称为专线，是利用数字信道传输技术传输数据信号的数据传输网络。用户租用的专用线路速率可达9.6</a:t>
            </a:r>
            <a:r>
              <a:rPr lang="en-US" altLang="zh-CN" dirty="0"/>
              <a:t>kb/s-2Mb/s。</a:t>
            </a:r>
          </a:p>
          <a:p>
            <a:pPr>
              <a:lnSpc>
                <a:spcPct val="90000"/>
              </a:lnSpc>
            </a:pPr>
            <a:r>
              <a:rPr lang="zh-CN" altLang="en-US" dirty="0"/>
              <a:t>服务提供商为用户提供的数据路径是专为用户保留的，别人不能使用，因此实时性强、速度很高、通信量大。</a:t>
            </a:r>
          </a:p>
          <a:p>
            <a:pPr>
              <a:lnSpc>
                <a:spcPct val="90000"/>
              </a:lnSpc>
            </a:pPr>
            <a:r>
              <a:rPr lang="zh-CN" altLang="en-US" dirty="0"/>
              <a:t>价格昂贵。</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标题 240641"/>
          <p:cNvSpPr>
            <a:spLocks noGrp="1"/>
          </p:cNvSpPr>
          <p:nvPr>
            <p:ph type="title"/>
          </p:nvPr>
        </p:nvSpPr>
        <p:spPr>
          <a:xfrm>
            <a:off x="250825" y="214630"/>
            <a:ext cx="8693150" cy="977265"/>
          </a:xfrm>
        </p:spPr>
        <p:txBody>
          <a:bodyPr lIns="92075" tIns="46038" rIns="92075" bIns="46038" anchor="b"/>
          <a:lstStyle/>
          <a:p>
            <a:r>
              <a:rPr lang="zh-CN" altLang="en-US" dirty="0"/>
              <a:t>双绞线</a:t>
            </a:r>
            <a:endParaRPr lang="zh-CN" altLang="en-US"/>
          </a:p>
        </p:txBody>
      </p:sp>
      <p:graphicFrame>
        <p:nvGraphicFramePr>
          <p:cNvPr id="240645" name="对象 240644"/>
          <p:cNvGraphicFramePr/>
          <p:nvPr>
            <p:extLst>
              <p:ext uri="{D42A27DB-BD31-4B8C-83A1-F6EECF244321}">
                <p14:modId xmlns:p14="http://schemas.microsoft.com/office/powerpoint/2010/main" val="1310647331"/>
              </p:ext>
            </p:extLst>
          </p:nvPr>
        </p:nvGraphicFramePr>
        <p:xfrm>
          <a:off x="4499992" y="3751657"/>
          <a:ext cx="4800600" cy="2749550"/>
        </p:xfrm>
        <a:graphic>
          <a:graphicData uri="http://schemas.openxmlformats.org/presentationml/2006/ole">
            <mc:AlternateContent xmlns:mc="http://schemas.openxmlformats.org/markup-compatibility/2006">
              <mc:Choice xmlns:v="urn:schemas-microsoft-com:vml" Requires="v">
                <p:oleObj spid="_x0000_s243745" r:id="rId4" imgW="3115310" imgH="1972310" progId="Word.Picture.8">
                  <p:embed/>
                </p:oleObj>
              </mc:Choice>
              <mc:Fallback>
                <p:oleObj r:id="rId4" imgW="3115310" imgH="1972310" progId="Word.Picture.8">
                  <p:embed/>
                  <p:pic>
                    <p:nvPicPr>
                      <p:cNvPr id="240645" name="对象 240644"/>
                      <p:cNvPicPr/>
                      <p:nvPr/>
                    </p:nvPicPr>
                    <p:blipFill>
                      <a:blip r:embed="rId5"/>
                      <a:stretch>
                        <a:fillRect/>
                      </a:stretch>
                    </p:blipFill>
                    <p:spPr>
                      <a:xfrm>
                        <a:off x="4499992" y="3751657"/>
                        <a:ext cx="4800600" cy="2749550"/>
                      </a:xfrm>
                      <a:prstGeom prst="rect">
                        <a:avLst/>
                      </a:prstGeom>
                      <a:noFill/>
                      <a:ln w="38100">
                        <a:noFill/>
                        <a:miter/>
                      </a:ln>
                    </p:spPr>
                  </p:pic>
                </p:oleObj>
              </mc:Fallback>
            </mc:AlternateContent>
          </a:graphicData>
        </a:graphic>
      </p:graphicFrame>
      <p:pic>
        <p:nvPicPr>
          <p:cNvPr id="240646" name="图片 240645" descr="C:\temp\grentwist.gif"/>
          <p:cNvPicPr>
            <a:picLocks noChangeAspect="1"/>
          </p:cNvPicPr>
          <p:nvPr/>
        </p:nvPicPr>
        <p:blipFill>
          <a:blip r:embed="rId6"/>
          <a:stretch>
            <a:fillRect/>
          </a:stretch>
        </p:blipFill>
        <p:spPr>
          <a:xfrm>
            <a:off x="378644" y="1846580"/>
            <a:ext cx="4648200" cy="603250"/>
          </a:xfrm>
          <a:prstGeom prst="rect">
            <a:avLst/>
          </a:prstGeom>
          <a:noFill/>
          <a:ln w="9525">
            <a:noFill/>
          </a:ln>
        </p:spPr>
      </p:pic>
      <p:pic>
        <p:nvPicPr>
          <p:cNvPr id="240647" name="图片 240646" descr="D:\课件\图片\hub.gif"/>
          <p:cNvPicPr>
            <a:picLocks noChangeAspect="1"/>
          </p:cNvPicPr>
          <p:nvPr/>
        </p:nvPicPr>
        <p:blipFill>
          <a:blip r:embed="rId7"/>
          <a:stretch>
            <a:fillRect/>
          </a:stretch>
        </p:blipFill>
        <p:spPr>
          <a:xfrm>
            <a:off x="5562600" y="1434465"/>
            <a:ext cx="3262313" cy="2174875"/>
          </a:xfrm>
          <a:prstGeom prst="rect">
            <a:avLst/>
          </a:prstGeom>
          <a:noFill/>
          <a:ln w="9525">
            <a:noFill/>
          </a:ln>
        </p:spPr>
      </p:pic>
      <p:pic>
        <p:nvPicPr>
          <p:cNvPr id="240649" name="图片 240648"/>
          <p:cNvPicPr/>
          <p:nvPr/>
        </p:nvPicPr>
        <p:blipFill>
          <a:blip r:embed="rId8"/>
          <a:stretch>
            <a:fillRect/>
          </a:stretch>
        </p:blipFill>
        <p:spPr>
          <a:xfrm>
            <a:off x="152400" y="2667000"/>
            <a:ext cx="4724400" cy="3094038"/>
          </a:xfrm>
          <a:prstGeom prst="rect">
            <a:avLst/>
          </a:prstGeom>
          <a:noFill/>
          <a:ln w="50799" cap="flat" cmpd="sng">
            <a:solidFill>
              <a:schemeClr val="tx1"/>
            </a:solidFill>
            <a:prstDash val="solid"/>
            <a:miter/>
            <a:headEnd type="none" w="med" len="med"/>
            <a:tailEnd type="none" w="med" len="med"/>
          </a:ln>
        </p:spPr>
      </p:pic>
      <p:pic>
        <p:nvPicPr>
          <p:cNvPr id="240650" name="图片 240649" descr="E:\CNs\utp.jpg"/>
          <p:cNvPicPr>
            <a:picLocks noChangeAspect="1"/>
          </p:cNvPicPr>
          <p:nvPr/>
        </p:nvPicPr>
        <p:blipFill>
          <a:blip r:embed="rId9"/>
          <a:stretch>
            <a:fillRect/>
          </a:stretch>
        </p:blipFill>
        <p:spPr>
          <a:xfrm>
            <a:off x="1475657" y="4325802"/>
            <a:ext cx="3960440" cy="2531532"/>
          </a:xfrm>
          <a:prstGeom prst="rect">
            <a:avLst/>
          </a:prstGeom>
          <a:noFill/>
          <a:ln w="9525">
            <a:noFill/>
          </a:ln>
        </p:spPr>
      </p:pic>
      <p:sp>
        <p:nvSpPr>
          <p:cNvPr id="3" name="文本框 2"/>
          <p:cNvSpPr txBox="1"/>
          <p:nvPr/>
        </p:nvSpPr>
        <p:spPr>
          <a:xfrm>
            <a:off x="414655" y="1065530"/>
            <a:ext cx="8528685" cy="640080"/>
          </a:xfrm>
          <a:prstGeom prst="rect">
            <a:avLst/>
          </a:prstGeom>
          <a:noFill/>
        </p:spPr>
        <p:txBody>
          <a:bodyPr wrap="square" rtlCol="0" anchor="t">
            <a:spAutoFit/>
          </a:bodyPr>
          <a:lstStyle/>
          <a:p>
            <a:pPr algn="l"/>
            <a:r>
              <a:rPr lang="zh-CN" altLang="en-US" dirty="0">
                <a:sym typeface="+mn-ea"/>
              </a:rPr>
              <a:t>双绞线可分为</a:t>
            </a:r>
            <a:r>
              <a:rPr lang="zh-CN" altLang="en-US" dirty="0">
                <a:solidFill>
                  <a:schemeClr val="tx2"/>
                </a:solidFill>
                <a:sym typeface="+mn-ea"/>
              </a:rPr>
              <a:t>屏蔽双绞线</a:t>
            </a:r>
            <a:r>
              <a:rPr lang="en-US" altLang="zh-CN">
                <a:solidFill>
                  <a:schemeClr val="tx2"/>
                </a:solidFill>
                <a:sym typeface="+mn-ea"/>
              </a:rPr>
              <a:t>STP(Shielded Twisted Pair,IBM)</a:t>
            </a:r>
            <a:r>
              <a:rPr lang="zh-CN" altLang="en-US" dirty="0">
                <a:sym typeface="+mn-ea"/>
              </a:rPr>
              <a:t>和</a:t>
            </a:r>
            <a:r>
              <a:rPr lang="zh-CN" altLang="en-US" dirty="0">
                <a:solidFill>
                  <a:schemeClr val="tx2"/>
                </a:solidFill>
                <a:sym typeface="+mn-ea"/>
              </a:rPr>
              <a:t>非屏蔽双绞线</a:t>
            </a:r>
            <a:r>
              <a:rPr lang="en-US" altLang="zh-CN">
                <a:solidFill>
                  <a:schemeClr val="tx2"/>
                </a:solidFill>
                <a:sym typeface="+mn-ea"/>
              </a:rPr>
              <a:t>UTP</a:t>
            </a:r>
            <a:r>
              <a:rPr lang="zh-CN" altLang="en-US">
                <a:solidFill>
                  <a:schemeClr val="tx2"/>
                </a:solidFill>
                <a:sym typeface="+mn-ea"/>
              </a:rPr>
              <a:t>（Unshilded Twisted Pair</a:t>
            </a:r>
            <a:r>
              <a:rPr lang="en-US" altLang="zh-CN">
                <a:solidFill>
                  <a:schemeClr val="tx2"/>
                </a:solidFill>
                <a:sym typeface="+mn-ea"/>
              </a:rPr>
              <a:t>, T1A/E1A606标准</a:t>
            </a:r>
            <a:r>
              <a:rPr lang="zh-CN" altLang="en-US">
                <a:solidFill>
                  <a:schemeClr val="tx2"/>
                </a:solidFill>
                <a:sym typeface="+mn-ea"/>
              </a:rPr>
              <a:t>）</a:t>
            </a:r>
            <a:endParaRPr lang="zh-CN" altLang="en-US"/>
          </a:p>
        </p:txBody>
      </p:sp>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C2158A50-28E3-487E-B5D6-D4EF336C69FB}"/>
              </a:ext>
            </a:extLst>
          </p:cNvPr>
          <p:cNvSpPr>
            <a:spLocks noGrp="1" noChangeArrowheads="1"/>
          </p:cNvSpPr>
          <p:nvPr>
            <p:ph type="title"/>
          </p:nvPr>
        </p:nvSpPr>
        <p:spPr>
          <a:xfrm>
            <a:off x="250825" y="382737"/>
            <a:ext cx="8693150" cy="1462087"/>
          </a:xfrm>
        </p:spPr>
        <p:txBody>
          <a:bodyPr/>
          <a:lstStyle/>
          <a:p>
            <a:pPr marL="342900" indent="-342900" eaLnBrk="1">
              <a:spcBef>
                <a:spcPct val="20000"/>
              </a:spcBef>
              <a:buClr>
                <a:schemeClr val="folHlink"/>
              </a:buClr>
              <a:buSzPct val="60000"/>
              <a:buFont typeface="Wingdings" panose="05000000000000000000" pitchFamily="2" charset="2"/>
              <a:buChar char="n"/>
            </a:pPr>
            <a:r>
              <a:rPr lang="zh-CN" altLang="en-US" sz="3200" dirty="0">
                <a:solidFill>
                  <a:schemeClr val="tx1"/>
                </a:solidFill>
                <a:latin typeface="+mn-lt"/>
                <a:ea typeface="+mn-ea"/>
              </a:rPr>
              <a:t>综合业务数字网络（</a:t>
            </a:r>
            <a:r>
              <a:rPr lang="en-US" altLang="zh-CN" sz="3200" dirty="0">
                <a:solidFill>
                  <a:schemeClr val="tx1"/>
                </a:solidFill>
                <a:latin typeface="+mn-lt"/>
                <a:ea typeface="+mn-ea"/>
              </a:rPr>
              <a:t>ISDN）</a:t>
            </a:r>
            <a:endParaRPr lang="zh-CN" altLang="en-US" sz="3200" dirty="0">
              <a:solidFill>
                <a:schemeClr val="tx1"/>
              </a:solidFill>
              <a:latin typeface="+mn-lt"/>
              <a:ea typeface="+mn-ea"/>
            </a:endParaRPr>
          </a:p>
        </p:txBody>
      </p:sp>
      <p:sp>
        <p:nvSpPr>
          <p:cNvPr id="113667" name="Rectangle 3">
            <a:extLst>
              <a:ext uri="{FF2B5EF4-FFF2-40B4-BE49-F238E27FC236}">
                <a16:creationId xmlns:a16="http://schemas.microsoft.com/office/drawing/2014/main" id="{5540BD5D-0EAE-4F6F-8352-3F84E1162294}"/>
              </a:ext>
            </a:extLst>
          </p:cNvPr>
          <p:cNvSpPr>
            <a:spLocks noGrp="1" noChangeArrowheads="1"/>
          </p:cNvSpPr>
          <p:nvPr>
            <p:ph type="body" idx="1"/>
          </p:nvPr>
        </p:nvSpPr>
        <p:spPr/>
        <p:txBody>
          <a:bodyPr/>
          <a:lstStyle/>
          <a:p>
            <a:r>
              <a:rPr lang="zh-CN" altLang="en-US" sz="2800"/>
              <a:t>提供端到端的数字连接，提供各种通信业务，包括语音、数据、可视图文、可视电话、传真、电子信箱、会议电视、语音信箱和网络互联等。</a:t>
            </a:r>
          </a:p>
          <a:p>
            <a:r>
              <a:rPr lang="en-US" altLang="zh-CN" sz="2800"/>
              <a:t>ISDN</a:t>
            </a:r>
            <a:r>
              <a:rPr lang="zh-CN" altLang="en-US" sz="2800"/>
              <a:t>可分为两代，第一代称为窄带</a:t>
            </a:r>
            <a:r>
              <a:rPr lang="en-US" altLang="zh-CN" sz="2800"/>
              <a:t>ISDN</a:t>
            </a:r>
            <a:r>
              <a:rPr lang="zh-CN" altLang="en-US" sz="2800"/>
              <a:t>即</a:t>
            </a:r>
            <a:r>
              <a:rPr lang="en-US" altLang="zh-CN" sz="2800"/>
              <a:t>N-ISDN，</a:t>
            </a:r>
            <a:r>
              <a:rPr lang="zh-CN" altLang="en-US" sz="2800"/>
              <a:t>它基于64</a:t>
            </a:r>
            <a:r>
              <a:rPr lang="en-US" altLang="zh-CN" sz="2800"/>
              <a:t>kb/s</a:t>
            </a:r>
            <a:r>
              <a:rPr lang="zh-CN" altLang="en-US" sz="2800"/>
              <a:t>通道作为基本交换部件，采用电路交换方式，只能提供2</a:t>
            </a:r>
            <a:r>
              <a:rPr lang="en-US" altLang="zh-CN" sz="2800"/>
              <a:t>MB/S</a:t>
            </a:r>
            <a:r>
              <a:rPr lang="zh-CN" altLang="en-US" sz="2800"/>
              <a:t>以下的业务，家用</a:t>
            </a:r>
            <a:r>
              <a:rPr lang="en-US" altLang="zh-CN" sz="2800"/>
              <a:t>ISDN</a:t>
            </a:r>
            <a:r>
              <a:rPr lang="zh-CN" altLang="en-US" sz="2800"/>
              <a:t>都属于这种，它建立在铜缆电话网的基础上，而且与模拟通信端到端兼容，但它本质上不同于模拟通信。</a:t>
            </a:r>
          </a:p>
          <a:p>
            <a:endParaRPr lang="zh-CN" altLang="en-US" sz="2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63625"/>
          </a:xfrm>
        </p:spPr>
        <p:txBody>
          <a:bodyPr/>
          <a:lstStyle/>
          <a:p>
            <a:r>
              <a:rPr lang="zh-CN" altLang="en-US"/>
              <a:t>早期技术</a:t>
            </a:r>
          </a:p>
        </p:txBody>
      </p:sp>
      <p:sp>
        <p:nvSpPr>
          <p:cNvPr id="3" name="内容占位符 2"/>
          <p:cNvSpPr>
            <a:spLocks noGrp="1"/>
          </p:cNvSpPr>
          <p:nvPr>
            <p:ph idx="1"/>
          </p:nvPr>
        </p:nvSpPr>
        <p:spPr>
          <a:xfrm>
            <a:off x="250825" y="1052736"/>
            <a:ext cx="8704580" cy="4966970"/>
          </a:xfrm>
        </p:spPr>
        <p:txBody>
          <a:bodyPr/>
          <a:lstStyle/>
          <a:p>
            <a:r>
              <a:rPr lang="zh-CN" dirty="0"/>
              <a:t>帧中继</a:t>
            </a:r>
          </a:p>
          <a:p>
            <a:pPr marL="0" indent="0">
              <a:buNone/>
            </a:pPr>
            <a:r>
              <a:rPr lang="zh-CN" altLang="en-US" sz="2400" dirty="0"/>
              <a:t>       </a:t>
            </a:r>
            <a:r>
              <a:rPr lang="en-US" altLang="zh-CN" sz="2400" dirty="0">
                <a:sym typeface="+mn-ea"/>
              </a:rPr>
              <a:t>1988</a:t>
            </a:r>
            <a:r>
              <a:rPr lang="zh-CN" altLang="en-US" sz="2400" dirty="0">
                <a:sym typeface="+mn-ea"/>
              </a:rPr>
              <a:t>年由</a:t>
            </a:r>
            <a:r>
              <a:rPr lang="en-US" altLang="zh-CN" sz="2400" dirty="0">
                <a:sym typeface="+mn-ea"/>
              </a:rPr>
              <a:t>ITU-T</a:t>
            </a:r>
            <a:r>
              <a:rPr lang="zh-CN" altLang="en-US" sz="2400" dirty="0">
                <a:sym typeface="+mn-ea"/>
              </a:rPr>
              <a:t>的</a:t>
            </a:r>
            <a:r>
              <a:rPr lang="en-US" altLang="zh-CN" sz="2400" dirty="0">
                <a:sym typeface="+mn-ea"/>
              </a:rPr>
              <a:t>1.122</a:t>
            </a:r>
            <a:r>
              <a:rPr lang="zh-CN" altLang="en-US" sz="2400" dirty="0">
                <a:sym typeface="+mn-ea"/>
              </a:rPr>
              <a:t>派生出来，在</a:t>
            </a:r>
            <a:r>
              <a:rPr lang="en-US" altLang="zh-CN" sz="2400" dirty="0">
                <a:sym typeface="+mn-ea"/>
              </a:rPr>
              <a:t>90</a:t>
            </a:r>
            <a:r>
              <a:rPr lang="zh-CN" altLang="en-US" sz="2400" dirty="0">
                <a:sym typeface="+mn-ea"/>
              </a:rPr>
              <a:t>年代得到了广泛应用，与</a:t>
            </a:r>
            <a:r>
              <a:rPr lang="en-US" altLang="zh-CN" sz="2400" dirty="0">
                <a:sym typeface="+mn-ea"/>
              </a:rPr>
              <a:t>X.25</a:t>
            </a:r>
            <a:r>
              <a:rPr lang="zh-CN" altLang="en-US" sz="2400" dirty="0">
                <a:sym typeface="+mn-ea"/>
              </a:rPr>
              <a:t>类似，帧中继也使用虚电路。帧中继对</a:t>
            </a:r>
            <a:r>
              <a:rPr lang="en-US" altLang="zh-CN" sz="2400" dirty="0">
                <a:sym typeface="+mn-ea"/>
              </a:rPr>
              <a:t>X.25</a:t>
            </a:r>
            <a:r>
              <a:rPr lang="zh-CN" altLang="en-US" sz="2400" dirty="0">
                <a:sym typeface="+mn-ea"/>
              </a:rPr>
              <a:t>协议作了简化和改进，省略了</a:t>
            </a:r>
            <a:r>
              <a:rPr lang="en-US" altLang="zh-CN" sz="2400" dirty="0">
                <a:sym typeface="+mn-ea"/>
              </a:rPr>
              <a:t>X.25</a:t>
            </a:r>
            <a:r>
              <a:rPr lang="zh-CN" altLang="en-US" sz="2400" dirty="0">
                <a:sym typeface="+mn-ea"/>
              </a:rPr>
              <a:t>中的网络层，以数据链路层的帧为基础实现多条逻辑链路的统计复用和转换。</a:t>
            </a:r>
          </a:p>
          <a:p>
            <a:pPr marL="0" indent="0">
              <a:lnSpc>
                <a:spcPct val="90000"/>
              </a:lnSpc>
              <a:buNone/>
            </a:pPr>
            <a:r>
              <a:rPr lang="zh-CN" altLang="en-US" sz="2000" dirty="0"/>
              <a:t>        </a:t>
            </a:r>
            <a:r>
              <a:rPr lang="zh-CN" altLang="en-US" sz="2000" dirty="0">
                <a:sym typeface="+mn-ea"/>
              </a:rPr>
              <a:t>帧中继网络管理员在配置每一条永久虚电路（</a:t>
            </a:r>
            <a:r>
              <a:rPr lang="en-US" altLang="zh-CN" sz="2000" dirty="0">
                <a:sym typeface="+mn-ea"/>
              </a:rPr>
              <a:t>PVC</a:t>
            </a:r>
            <a:r>
              <a:rPr lang="zh-CN" altLang="en-US" sz="2000" dirty="0">
                <a:sym typeface="+mn-ea"/>
              </a:rPr>
              <a:t>）时，要对每一条</a:t>
            </a:r>
            <a:r>
              <a:rPr lang="en-US" altLang="zh-CN" sz="2000" dirty="0">
                <a:sym typeface="+mn-ea"/>
              </a:rPr>
              <a:t>PVC</a:t>
            </a:r>
            <a:r>
              <a:rPr lang="zh-CN" altLang="en-US" sz="2000" dirty="0">
                <a:sym typeface="+mn-ea"/>
              </a:rPr>
              <a:t>设置承诺信息速率</a:t>
            </a:r>
            <a:r>
              <a:rPr lang="en-US" altLang="zh-CN" sz="2000" dirty="0">
                <a:sym typeface="+mn-ea"/>
              </a:rPr>
              <a:t>CIR</a:t>
            </a:r>
            <a:r>
              <a:rPr lang="zh-CN" altLang="en-US" sz="2000" dirty="0">
                <a:sym typeface="+mn-ea"/>
              </a:rPr>
              <a:t>（</a:t>
            </a:r>
            <a:r>
              <a:rPr lang="en-US" altLang="zh-CN" sz="2000" dirty="0" err="1">
                <a:sym typeface="+mn-ea"/>
              </a:rPr>
              <a:t>Commited</a:t>
            </a:r>
            <a:r>
              <a:rPr lang="en-US" altLang="zh-CN" sz="2000" dirty="0">
                <a:sym typeface="+mn-ea"/>
              </a:rPr>
              <a:t> Information Rate</a:t>
            </a:r>
            <a:r>
              <a:rPr lang="zh-CN" altLang="en-US" sz="2000" dirty="0">
                <a:sym typeface="+mn-ea"/>
              </a:rPr>
              <a:t>）、承诺突发量</a:t>
            </a:r>
            <a:r>
              <a:rPr lang="en-US" altLang="zh-CN" sz="2000" dirty="0" err="1">
                <a:sym typeface="+mn-ea"/>
              </a:rPr>
              <a:t>Bc</a:t>
            </a:r>
            <a:r>
              <a:rPr lang="zh-CN" altLang="en-US" sz="2000" dirty="0">
                <a:sym typeface="+mn-ea"/>
              </a:rPr>
              <a:t>、超过突发量</a:t>
            </a:r>
            <a:r>
              <a:rPr lang="en-US" altLang="zh-CN" sz="2000" dirty="0">
                <a:sym typeface="+mn-ea"/>
              </a:rPr>
              <a:t>Be</a:t>
            </a:r>
            <a:r>
              <a:rPr lang="zh-CN" altLang="en-US" sz="2000" dirty="0">
                <a:sym typeface="+mn-ea"/>
              </a:rPr>
              <a:t>等参数，这些参数主要用于帧中继交换机进行拥塞控制。</a:t>
            </a:r>
            <a:endParaRPr lang="zh-CN" altLang="en-US" sz="2000" dirty="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41</a:t>
            </a:fld>
            <a:endParaRPr lang="zh-CN" altLang="en-US"/>
          </a:p>
        </p:txBody>
      </p:sp>
      <p:sp>
        <p:nvSpPr>
          <p:cNvPr id="5" name="矩形 4">
            <a:extLst>
              <a:ext uri="{FF2B5EF4-FFF2-40B4-BE49-F238E27FC236}">
                <a16:creationId xmlns:a16="http://schemas.microsoft.com/office/drawing/2014/main" id="{3665690F-A2C1-4753-84D5-1FA5FF2A8B7F}"/>
              </a:ext>
            </a:extLst>
          </p:cNvPr>
          <p:cNvSpPr/>
          <p:nvPr/>
        </p:nvSpPr>
        <p:spPr>
          <a:xfrm>
            <a:off x="287176" y="4221088"/>
            <a:ext cx="8569647" cy="707886"/>
          </a:xfrm>
          <a:prstGeom prst="rect">
            <a:avLst/>
          </a:prstGeom>
        </p:spPr>
        <p:txBody>
          <a:bodyPr wrap="square">
            <a:spAutoFit/>
          </a:bodyPr>
          <a:lstStyle/>
          <a:p>
            <a:r>
              <a:rPr lang="zh-CN" altLang="en-US" dirty="0"/>
              <a:t>        </a:t>
            </a:r>
            <a:r>
              <a:rPr lang="zh-CN" altLang="en-US" sz="2000" dirty="0"/>
              <a:t>帧由</a:t>
            </a:r>
            <a:r>
              <a:rPr lang="en-US" altLang="zh-CN" sz="2000" dirty="0"/>
              <a:t>5</a:t>
            </a:r>
            <a:r>
              <a:rPr lang="zh-CN" altLang="en-US" sz="2000" dirty="0"/>
              <a:t>种字段组成：标志字段</a:t>
            </a:r>
            <a:r>
              <a:rPr lang="en-US" altLang="zh-CN" sz="2000" dirty="0"/>
              <a:t>F</a:t>
            </a:r>
            <a:r>
              <a:rPr lang="zh-CN" altLang="en-US" sz="2000" dirty="0"/>
              <a:t>、地址字段</a:t>
            </a:r>
            <a:r>
              <a:rPr lang="en-US" altLang="zh-CN" sz="2000" dirty="0"/>
              <a:t>A</a:t>
            </a:r>
            <a:r>
              <a:rPr lang="zh-CN" altLang="en-US" sz="2000" dirty="0"/>
              <a:t>、控制字段</a:t>
            </a:r>
            <a:r>
              <a:rPr lang="en-US" altLang="zh-CN" sz="2000" dirty="0"/>
              <a:t>C</a:t>
            </a:r>
            <a:r>
              <a:rPr lang="zh-CN" altLang="en-US" sz="2000" dirty="0"/>
              <a:t>、信息字段</a:t>
            </a:r>
            <a:r>
              <a:rPr lang="en-US" altLang="zh-CN" sz="2000" dirty="0"/>
              <a:t>I</a:t>
            </a:r>
            <a:r>
              <a:rPr lang="zh-CN" altLang="en-US" sz="2000" dirty="0"/>
              <a:t>和帧检验序列字段</a:t>
            </a:r>
            <a:r>
              <a:rPr lang="en-US" altLang="zh-CN" sz="2000" dirty="0"/>
              <a:t>FCS</a:t>
            </a:r>
            <a:endParaRPr lang="zh-CN" altLang="en-US" sz="2000" dirty="0"/>
          </a:p>
        </p:txBody>
      </p:sp>
      <p:pic>
        <p:nvPicPr>
          <p:cNvPr id="6" name="图片 5">
            <a:extLst>
              <a:ext uri="{FF2B5EF4-FFF2-40B4-BE49-F238E27FC236}">
                <a16:creationId xmlns:a16="http://schemas.microsoft.com/office/drawing/2014/main" id="{69E8841F-7B2F-4D47-A65F-2732FF93D09D}"/>
              </a:ext>
            </a:extLst>
          </p:cNvPr>
          <p:cNvPicPr>
            <a:picLocks noChangeAspect="1"/>
          </p:cNvPicPr>
          <p:nvPr/>
        </p:nvPicPr>
        <p:blipFill>
          <a:blip r:embed="rId3"/>
          <a:stretch>
            <a:fillRect/>
          </a:stretch>
        </p:blipFill>
        <p:spPr>
          <a:xfrm>
            <a:off x="1763688" y="4928974"/>
            <a:ext cx="5838857" cy="1904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63625"/>
          </a:xfrm>
        </p:spPr>
        <p:txBody>
          <a:bodyPr/>
          <a:lstStyle/>
          <a:p>
            <a:r>
              <a:rPr lang="zh-CN" altLang="en-US"/>
              <a:t>早期技术</a:t>
            </a:r>
          </a:p>
        </p:txBody>
      </p:sp>
      <p:sp>
        <p:nvSpPr>
          <p:cNvPr id="3" name="内容占位符 2"/>
          <p:cNvSpPr>
            <a:spLocks noGrp="1"/>
          </p:cNvSpPr>
          <p:nvPr>
            <p:ph idx="1"/>
          </p:nvPr>
        </p:nvSpPr>
        <p:spPr>
          <a:xfrm>
            <a:off x="250825" y="1206500"/>
            <a:ext cx="8704580" cy="4966970"/>
          </a:xfrm>
        </p:spPr>
        <p:txBody>
          <a:bodyPr/>
          <a:lstStyle/>
          <a:p>
            <a:r>
              <a:rPr lang="zh-CN" dirty="0"/>
              <a:t>帧中继</a:t>
            </a:r>
          </a:p>
          <a:p>
            <a:pPr marL="0" indent="0">
              <a:buNone/>
            </a:pPr>
            <a:r>
              <a:rPr lang="zh-CN" altLang="en-US" sz="2400" dirty="0"/>
              <a:t>       </a:t>
            </a:r>
            <a:endParaRPr lang="zh-CN" altLang="en-US" sz="2000" dirty="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42</a:t>
            </a:fld>
            <a:endParaRPr lang="zh-CN" altLang="en-US"/>
          </a:p>
        </p:txBody>
      </p:sp>
      <p:pic>
        <p:nvPicPr>
          <p:cNvPr id="7" name="图片 6">
            <a:extLst>
              <a:ext uri="{FF2B5EF4-FFF2-40B4-BE49-F238E27FC236}">
                <a16:creationId xmlns:a16="http://schemas.microsoft.com/office/drawing/2014/main" id="{9B2D7714-D9ED-4007-B3C2-543CF882AAD0}"/>
              </a:ext>
            </a:extLst>
          </p:cNvPr>
          <p:cNvPicPr>
            <a:picLocks noChangeAspect="1"/>
          </p:cNvPicPr>
          <p:nvPr/>
        </p:nvPicPr>
        <p:blipFill>
          <a:blip r:embed="rId3"/>
          <a:stretch>
            <a:fillRect/>
          </a:stretch>
        </p:blipFill>
        <p:spPr>
          <a:xfrm>
            <a:off x="683568" y="1300849"/>
            <a:ext cx="7488832" cy="5556230"/>
          </a:xfrm>
          <a:prstGeom prst="rect">
            <a:avLst/>
          </a:prstGeom>
        </p:spPr>
      </p:pic>
    </p:spTree>
    <p:extLst>
      <p:ext uri="{BB962C8B-B14F-4D97-AF65-F5344CB8AC3E}">
        <p14:creationId xmlns:p14="http://schemas.microsoft.com/office/powerpoint/2010/main" val="2399969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63625"/>
          </a:xfrm>
        </p:spPr>
        <p:txBody>
          <a:bodyPr/>
          <a:lstStyle/>
          <a:p>
            <a:r>
              <a:rPr lang="zh-CN" altLang="en-US"/>
              <a:t>早期技术</a:t>
            </a:r>
          </a:p>
        </p:txBody>
      </p:sp>
      <p:sp>
        <p:nvSpPr>
          <p:cNvPr id="3" name="内容占位符 2"/>
          <p:cNvSpPr>
            <a:spLocks noGrp="1"/>
          </p:cNvSpPr>
          <p:nvPr>
            <p:ph idx="1"/>
          </p:nvPr>
        </p:nvSpPr>
        <p:spPr>
          <a:xfrm>
            <a:off x="250825" y="1206500"/>
            <a:ext cx="8704580" cy="4966970"/>
          </a:xfrm>
        </p:spPr>
        <p:txBody>
          <a:bodyPr/>
          <a:lstStyle/>
          <a:p>
            <a:r>
              <a:rPr lang="zh-CN" altLang="en-US" b="1" dirty="0">
                <a:sym typeface="+mn-ea"/>
              </a:rPr>
              <a:t>交换式多兆位数据服务</a:t>
            </a:r>
            <a:endParaRPr lang="zh-CN" altLang="en-US" b="1" dirty="0"/>
          </a:p>
          <a:p>
            <a:endParaRPr lang="zh-CN" dirty="0"/>
          </a:p>
          <a:p>
            <a:pPr marL="0" indent="0">
              <a:buNone/>
            </a:pPr>
            <a:r>
              <a:rPr lang="zh-CN" altLang="en-US" sz="2400" dirty="0"/>
              <a:t>       </a:t>
            </a:r>
            <a:r>
              <a:rPr lang="zh-CN" altLang="en-US" sz="2400" dirty="0">
                <a:sym typeface="+mn-ea"/>
              </a:rPr>
              <a:t>交换式多兆位数据服务（</a:t>
            </a:r>
            <a:r>
              <a:rPr lang="en-US" altLang="zh-CN" sz="2400" dirty="0">
                <a:sym typeface="+mn-ea"/>
              </a:rPr>
              <a:t>SMDS</a:t>
            </a:r>
            <a:r>
              <a:rPr lang="zh-CN" altLang="en-US" sz="2400" dirty="0">
                <a:sym typeface="+mn-ea"/>
              </a:rPr>
              <a:t>）是由 </a:t>
            </a:r>
            <a:r>
              <a:rPr lang="en-US" altLang="zh-CN" sz="2400" dirty="0" err="1">
                <a:sym typeface="+mn-ea"/>
              </a:rPr>
              <a:t>Bellcore</a:t>
            </a:r>
            <a:r>
              <a:rPr lang="en-US" altLang="zh-CN" sz="2400" dirty="0">
                <a:sym typeface="+mn-ea"/>
              </a:rPr>
              <a:t> </a:t>
            </a:r>
            <a:r>
              <a:rPr lang="zh-CN" altLang="en-US" sz="2400" dirty="0">
                <a:sym typeface="+mn-ea"/>
              </a:rPr>
              <a:t>公司开发的高速城域网（</a:t>
            </a:r>
            <a:r>
              <a:rPr lang="en-US" altLang="zh-CN" sz="2400" dirty="0">
                <a:sym typeface="+mn-ea"/>
              </a:rPr>
              <a:t>MAN</a:t>
            </a:r>
            <a:r>
              <a:rPr lang="zh-CN" altLang="en-US" sz="2400" dirty="0">
                <a:sym typeface="+mn-ea"/>
              </a:rPr>
              <a:t>）数据通信服务。</a:t>
            </a:r>
            <a:endParaRPr lang="zh-CN" altLang="en-US" sz="2400" dirty="0"/>
          </a:p>
          <a:p>
            <a:pPr marL="0" indent="0">
              <a:buNone/>
            </a:pPr>
            <a:r>
              <a:rPr lang="zh-CN" altLang="en-US" sz="2400" dirty="0">
                <a:sym typeface="+mn-ea"/>
              </a:rPr>
              <a:t>    </a:t>
            </a:r>
            <a:r>
              <a:rPr lang="en-US" altLang="zh-CN" sz="2400" dirty="0">
                <a:sym typeface="+mn-ea"/>
              </a:rPr>
              <a:t>SMDS</a:t>
            </a:r>
            <a:r>
              <a:rPr lang="zh-CN" altLang="en-US" sz="2400" dirty="0">
                <a:sym typeface="+mn-ea"/>
              </a:rPr>
              <a:t>是一个</a:t>
            </a:r>
            <a:r>
              <a:rPr lang="zh-CN" altLang="en-US" sz="2400" dirty="0">
                <a:solidFill>
                  <a:srgbClr val="FFFF00"/>
                </a:solidFill>
                <a:sym typeface="+mn-ea"/>
              </a:rPr>
              <a:t>无连接</a:t>
            </a:r>
            <a:r>
              <a:rPr lang="zh-CN" altLang="en-US" sz="2400" dirty="0">
                <a:sym typeface="+mn-ea"/>
              </a:rPr>
              <a:t>、共享介质的远程通信设备，它支持</a:t>
            </a:r>
            <a:endParaRPr lang="zh-CN" altLang="en-US" sz="2400" dirty="0"/>
          </a:p>
          <a:p>
            <a:pPr marL="0" indent="0">
              <a:buNone/>
            </a:pPr>
            <a:r>
              <a:rPr lang="en-US" altLang="zh-CN" sz="2400" dirty="0">
                <a:sym typeface="+mn-ea"/>
              </a:rPr>
              <a:t>56Kbps</a:t>
            </a:r>
            <a:r>
              <a:rPr lang="zh-CN" altLang="en-US" sz="2400" dirty="0">
                <a:sym typeface="+mn-ea"/>
              </a:rPr>
              <a:t>～</a:t>
            </a:r>
            <a:r>
              <a:rPr lang="en-US" altLang="zh-CN" sz="2400" dirty="0">
                <a:sym typeface="+mn-ea"/>
              </a:rPr>
              <a:t>34Mbps</a:t>
            </a:r>
            <a:r>
              <a:rPr lang="zh-CN" altLang="en-US" sz="2400" dirty="0">
                <a:sym typeface="+mn-ea"/>
              </a:rPr>
              <a:t>的数据传输速率。</a:t>
            </a:r>
            <a:endParaRPr lang="zh-CN" altLang="en-US" sz="2400" dirty="0"/>
          </a:p>
          <a:p>
            <a:pPr marL="0" indent="0">
              <a:buNone/>
            </a:pPr>
            <a:r>
              <a:rPr lang="zh-CN" altLang="en-US" sz="2400" dirty="0">
                <a:sym typeface="+mn-ea"/>
              </a:rPr>
              <a:t>       </a:t>
            </a:r>
            <a:r>
              <a:rPr lang="en-US" altLang="zh-CN" sz="2400" dirty="0">
                <a:sym typeface="+mn-ea"/>
              </a:rPr>
              <a:t>SMDS</a:t>
            </a:r>
            <a:r>
              <a:rPr lang="zh-CN" altLang="en-US" sz="2400" dirty="0">
                <a:sym typeface="+mn-ea"/>
              </a:rPr>
              <a:t>是一种广域网通信的高速宽带网络技术，并且是</a:t>
            </a:r>
            <a:r>
              <a:rPr lang="en-US" altLang="zh-CN" sz="2400" dirty="0">
                <a:sym typeface="+mn-ea"/>
              </a:rPr>
              <a:t>ATM</a:t>
            </a:r>
            <a:endParaRPr lang="en-US" altLang="zh-CN" sz="2400" dirty="0"/>
          </a:p>
          <a:p>
            <a:pPr marL="0" indent="0">
              <a:buNone/>
            </a:pPr>
            <a:r>
              <a:rPr lang="zh-CN" altLang="en-US" sz="2400" dirty="0">
                <a:sym typeface="+mn-ea"/>
              </a:rPr>
              <a:t>网络的先驱</a:t>
            </a:r>
            <a:r>
              <a:rPr lang="en-US" altLang="zh-CN" sz="2400" dirty="0">
                <a:sym typeface="+mn-ea"/>
              </a:rPr>
              <a:t>(</a:t>
            </a:r>
            <a:r>
              <a:rPr lang="zh-CN" altLang="en-US" sz="2400" dirty="0">
                <a:solidFill>
                  <a:srgbClr val="FFFF00"/>
                </a:solidFill>
              </a:rPr>
              <a:t>分成较小的 </a:t>
            </a:r>
            <a:r>
              <a:rPr lang="en-US" altLang="zh-CN" sz="2400" dirty="0">
                <a:solidFill>
                  <a:srgbClr val="FFFF00"/>
                </a:solidFill>
              </a:rPr>
              <a:t>53 </a:t>
            </a:r>
            <a:r>
              <a:rPr lang="zh-CN" altLang="en-US" sz="2400" dirty="0">
                <a:solidFill>
                  <a:srgbClr val="FFFF00"/>
                </a:solidFill>
              </a:rPr>
              <a:t>个字节的单元在服务供应商网络上传输</a:t>
            </a:r>
            <a:r>
              <a:rPr lang="en-US" altLang="zh-CN" sz="2400" dirty="0">
                <a:sym typeface="+mn-ea"/>
              </a:rPr>
              <a:t>)</a:t>
            </a:r>
            <a:r>
              <a:rPr lang="zh-CN" altLang="en-US" sz="2400" dirty="0">
                <a:sym typeface="+mn-ea"/>
              </a:rPr>
              <a:t>，现在绝大多数运营商已经不再使用，而使用</a:t>
            </a:r>
            <a:r>
              <a:rPr lang="en-US" altLang="zh-CN" sz="2400" dirty="0">
                <a:sym typeface="+mn-ea"/>
              </a:rPr>
              <a:t>ATM</a:t>
            </a:r>
            <a:r>
              <a:rPr lang="zh-CN" altLang="en-US" sz="2400" dirty="0">
                <a:sym typeface="+mn-ea"/>
              </a:rPr>
              <a:t>和</a:t>
            </a:r>
            <a:r>
              <a:rPr lang="en-US" altLang="zh-CN" sz="2400" dirty="0">
                <a:sym typeface="+mn-ea"/>
              </a:rPr>
              <a:t>SDH</a:t>
            </a:r>
            <a:r>
              <a:rPr lang="zh-CN" altLang="en-US" sz="2400" dirty="0">
                <a:sym typeface="+mn-ea"/>
              </a:rPr>
              <a:t>（同步光网络）来代替它。</a:t>
            </a:r>
            <a:endParaRPr lang="zh-CN" altLang="en-US" sz="2000" dirty="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43</a:t>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176020"/>
          </a:xfrm>
        </p:spPr>
        <p:txBody>
          <a:bodyPr/>
          <a:lstStyle/>
          <a:p>
            <a:r>
              <a:rPr lang="zh-CN" altLang="en-US" dirty="0"/>
              <a:t>早期技术的两个发展成果</a:t>
            </a:r>
          </a:p>
        </p:txBody>
      </p:sp>
      <p:sp>
        <p:nvSpPr>
          <p:cNvPr id="3" name="内容占位符 2"/>
          <p:cNvSpPr>
            <a:spLocks noGrp="1"/>
          </p:cNvSpPr>
          <p:nvPr>
            <p:ph idx="1"/>
          </p:nvPr>
        </p:nvSpPr>
        <p:spPr/>
        <p:txBody>
          <a:bodyPr/>
          <a:lstStyle/>
          <a:p>
            <a:r>
              <a:rPr lang="zh-CN" altLang="en-US" dirty="0"/>
              <a:t>形成兼容性强的数据链路层协议 如</a:t>
            </a:r>
            <a:r>
              <a:rPr lang="en-US" altLang="zh-CN" dirty="0"/>
              <a:t>PPP</a:t>
            </a:r>
            <a:endParaRPr lang="zh-CN" altLang="en-US" dirty="0"/>
          </a:p>
          <a:p>
            <a:endParaRPr lang="zh-CN" altLang="en-US" dirty="0"/>
          </a:p>
          <a:p>
            <a:r>
              <a:rPr lang="zh-CN" altLang="en-US" dirty="0"/>
              <a:t>形成</a:t>
            </a:r>
            <a:r>
              <a:rPr lang="en-US" altLang="zh-CN" dirty="0"/>
              <a:t>ATM</a:t>
            </a:r>
            <a:r>
              <a:rPr lang="zh-CN" altLang="en-US" dirty="0"/>
              <a:t>等宽带交换技术</a:t>
            </a:r>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44</a:t>
            </a:fld>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9987" name="Object 3">
            <a:extLst>
              <a:ext uri="{FF2B5EF4-FFF2-40B4-BE49-F238E27FC236}">
                <a16:creationId xmlns:a16="http://schemas.microsoft.com/office/drawing/2014/main" id="{B8731696-64E0-428F-B14E-D1A88F96097F}"/>
              </a:ext>
            </a:extLst>
          </p:cNvPr>
          <p:cNvGraphicFramePr>
            <a:graphicFrameLocks noGrp="1" noChangeAspect="1"/>
          </p:cNvGraphicFramePr>
          <p:nvPr>
            <p:ph sz="quarter" idx="2"/>
          </p:nvPr>
        </p:nvGraphicFramePr>
        <p:xfrm>
          <a:off x="1331913" y="1052513"/>
          <a:ext cx="6335712" cy="3462337"/>
        </p:xfrm>
        <a:graphic>
          <a:graphicData uri="http://schemas.openxmlformats.org/presentationml/2006/ole">
            <mc:AlternateContent xmlns:mc="http://schemas.openxmlformats.org/markup-compatibility/2006">
              <mc:Choice xmlns:v="urn:schemas-microsoft-com:vml" Requires="v">
                <p:oleObj spid="_x0000_s246807" name="Visio" r:id="rId4" imgW="4519800" imgH="2894760" progId="Visio.Drawing.6">
                  <p:embed/>
                </p:oleObj>
              </mc:Choice>
              <mc:Fallback>
                <p:oleObj name="Visio" r:id="rId4" imgW="4519800" imgH="2894760" progId="Visio.Drawing.6">
                  <p:embed/>
                  <p:pic>
                    <p:nvPicPr>
                      <p:cNvPr id="169987" name="Object 3">
                        <a:extLst>
                          <a:ext uri="{FF2B5EF4-FFF2-40B4-BE49-F238E27FC236}">
                            <a16:creationId xmlns:a16="http://schemas.microsoft.com/office/drawing/2014/main" id="{B8731696-64E0-428F-B14E-D1A88F96097F}"/>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1052513"/>
                        <a:ext cx="6335712" cy="3462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69988" name="Rectangle 4">
            <a:extLst>
              <a:ext uri="{FF2B5EF4-FFF2-40B4-BE49-F238E27FC236}">
                <a16:creationId xmlns:a16="http://schemas.microsoft.com/office/drawing/2014/main" id="{BCFBEFF8-CD2F-4691-A778-8CBEEE86E686}"/>
              </a:ext>
            </a:extLst>
          </p:cNvPr>
          <p:cNvSpPr>
            <a:spLocks noGrp="1" noChangeArrowheads="1"/>
          </p:cNvSpPr>
          <p:nvPr>
            <p:ph type="body" sz="half" idx="1"/>
          </p:nvPr>
        </p:nvSpPr>
        <p:spPr>
          <a:xfrm>
            <a:off x="732205" y="4869160"/>
            <a:ext cx="7777931" cy="1325230"/>
          </a:xfrm>
          <a:noFill/>
          <a:ln/>
        </p:spPr>
        <p:txBody>
          <a:bodyPr/>
          <a:lstStyle/>
          <a:p>
            <a:pPr marL="182563" indent="-182563">
              <a:tabLst>
                <a:tab pos="182563" algn="l"/>
                <a:tab pos="534988" algn="l"/>
                <a:tab pos="901700" algn="l"/>
              </a:tabLst>
            </a:pPr>
            <a:r>
              <a:rPr lang="en-US" altLang="zh-CN" sz="1800" dirty="0"/>
              <a:t>PPP</a:t>
            </a:r>
            <a:r>
              <a:rPr lang="zh-CN" altLang="en-US" sz="1800" dirty="0"/>
              <a:t>（</a:t>
            </a:r>
            <a:r>
              <a:rPr lang="en-US" altLang="zh-CN" sz="1800" dirty="0"/>
              <a:t>Point to Point Protocol</a:t>
            </a:r>
            <a:r>
              <a:rPr lang="zh-CN" altLang="en-US" sz="1800" dirty="0"/>
              <a:t>）协议是在</a:t>
            </a:r>
            <a:r>
              <a:rPr lang="en-US" altLang="zh-CN" sz="1800" dirty="0"/>
              <a:t>SLIP</a:t>
            </a:r>
            <a:r>
              <a:rPr lang="zh-CN" altLang="en-US" sz="1800" dirty="0"/>
              <a:t>的基础上发展起来的，在点到点链路上承载网络层数据包的一种链路层协议，由于它能够提供用户验证、易于扩充，并且支持同异步通信，因而获得广泛应用 </a:t>
            </a:r>
            <a:endParaRPr lang="zh-CN" altLang="en-US" dirty="0"/>
          </a:p>
        </p:txBody>
      </p:sp>
      <p:sp>
        <p:nvSpPr>
          <p:cNvPr id="7" name="标题 356353">
            <a:extLst>
              <a:ext uri="{FF2B5EF4-FFF2-40B4-BE49-F238E27FC236}">
                <a16:creationId xmlns:a16="http://schemas.microsoft.com/office/drawing/2014/main" id="{72B91964-1246-4569-8E92-C9091CD291DE}"/>
              </a:ext>
            </a:extLst>
          </p:cNvPr>
          <p:cNvSpPr>
            <a:spLocks noGrp="1"/>
          </p:cNvSpPr>
          <p:nvPr>
            <p:ph type="title"/>
          </p:nvPr>
        </p:nvSpPr>
        <p:spPr>
          <a:xfrm>
            <a:off x="250825" y="214313"/>
            <a:ext cx="8693150" cy="1462087"/>
          </a:xfrm>
        </p:spPr>
        <p:txBody>
          <a:bodyPr anchor="ctr"/>
          <a:lstStyle/>
          <a:p>
            <a:r>
              <a:rPr lang="zh-CN" altLang="en-US" sz="3200" dirty="0"/>
              <a:t>数据链路层协议 </a:t>
            </a:r>
            <a:r>
              <a:rPr lang="en-US" altLang="zh-CN" sz="3200" dirty="0"/>
              <a:t>PPP</a:t>
            </a:r>
            <a:r>
              <a:rPr lang="zh-CN" altLang="en-US" sz="3200" dirty="0">
                <a:sym typeface="+mn-ea"/>
              </a:rPr>
              <a:t>（</a:t>
            </a:r>
            <a:r>
              <a:rPr lang="en-US" altLang="zh-CN" sz="3200" dirty="0">
                <a:sym typeface="+mn-ea"/>
              </a:rPr>
              <a:t>Point-to-Point Protocol</a:t>
            </a:r>
            <a:r>
              <a:rPr lang="zh-CN" altLang="en-US" sz="3200" dirty="0">
                <a:sym typeface="+mn-ea"/>
              </a:rPr>
              <a:t>）</a:t>
            </a:r>
            <a:endParaRPr lang="en-US" altLang="zh-CN" sz="3200" dirty="0"/>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356353"/>
          <p:cNvSpPr>
            <a:spLocks noGrp="1"/>
          </p:cNvSpPr>
          <p:nvPr>
            <p:ph type="title"/>
          </p:nvPr>
        </p:nvSpPr>
        <p:spPr/>
        <p:txBody>
          <a:bodyPr anchor="ctr"/>
          <a:lstStyle/>
          <a:p>
            <a:r>
              <a:rPr lang="zh-CN" altLang="en-US" sz="3200" dirty="0"/>
              <a:t>数据链路层协议 </a:t>
            </a:r>
            <a:r>
              <a:rPr lang="en-US" altLang="zh-CN" sz="3200" dirty="0"/>
              <a:t>PPP</a:t>
            </a:r>
            <a:r>
              <a:rPr lang="zh-CN" altLang="en-US" sz="3200" dirty="0">
                <a:sym typeface="+mn-ea"/>
              </a:rPr>
              <a:t>（</a:t>
            </a:r>
            <a:r>
              <a:rPr lang="en-US" altLang="zh-CN" sz="3200" dirty="0">
                <a:sym typeface="+mn-ea"/>
              </a:rPr>
              <a:t>Point-to-Point Protocol</a:t>
            </a:r>
            <a:r>
              <a:rPr lang="zh-CN" altLang="en-US" sz="3200" dirty="0">
                <a:sym typeface="+mn-ea"/>
              </a:rPr>
              <a:t>）</a:t>
            </a:r>
            <a:endParaRPr lang="en-US" altLang="zh-CN" sz="3200" dirty="0"/>
          </a:p>
        </p:txBody>
      </p:sp>
      <p:sp>
        <p:nvSpPr>
          <p:cNvPr id="20482" name="文本占位符 356354"/>
          <p:cNvSpPr>
            <a:spLocks noGrp="1"/>
          </p:cNvSpPr>
          <p:nvPr>
            <p:ph idx="1"/>
          </p:nvPr>
        </p:nvSpPr>
        <p:spPr>
          <a:xfrm>
            <a:off x="250825" y="1414145"/>
            <a:ext cx="8704263" cy="4287838"/>
          </a:xfrm>
          <a:noFill/>
          <a:ln>
            <a:noFill/>
          </a:ln>
        </p:spPr>
        <p:txBody>
          <a:bodyPr anchor="t"/>
          <a:lstStyle/>
          <a:p>
            <a:pPr marL="0" indent="0">
              <a:buNone/>
            </a:pPr>
            <a:r>
              <a:rPr lang="en-US" altLang="zh-CN" sz="2400" dirty="0"/>
              <a:t>         PPP</a:t>
            </a:r>
            <a:r>
              <a:rPr lang="zh-CN" altLang="en-US" sz="2400" dirty="0"/>
              <a:t>提供在点对点链路上传输多种网络层协议数据的功</a:t>
            </a:r>
          </a:p>
          <a:p>
            <a:pPr marL="0" indent="0">
              <a:buNone/>
            </a:pPr>
            <a:r>
              <a:rPr lang="zh-CN" altLang="en-US" sz="2400" dirty="0"/>
              <a:t>能，使得这些广域网（</a:t>
            </a:r>
            <a:r>
              <a:rPr lang="en-US" altLang="zh-CN" sz="2400" dirty="0"/>
              <a:t>WAN</a:t>
            </a:r>
            <a:r>
              <a:rPr lang="zh-CN" altLang="en-US" sz="2400" dirty="0"/>
              <a:t>）技术与上层用户具有了统一的</a:t>
            </a:r>
          </a:p>
          <a:p>
            <a:pPr marL="0" indent="0">
              <a:buNone/>
            </a:pPr>
            <a:r>
              <a:rPr lang="zh-CN" altLang="en-US" sz="2400" dirty="0"/>
              <a:t>接口，与</a:t>
            </a:r>
            <a:r>
              <a:rPr lang="en-US" altLang="zh-CN" sz="2400" dirty="0"/>
              <a:t>PPP</a:t>
            </a:r>
            <a:r>
              <a:rPr lang="zh-CN" altLang="en-US" sz="2400" dirty="0"/>
              <a:t>相关的</a:t>
            </a:r>
            <a:r>
              <a:rPr lang="en-US" altLang="zh-CN" sz="2400" dirty="0"/>
              <a:t>WAN</a:t>
            </a:r>
            <a:r>
              <a:rPr lang="zh-CN" altLang="en-US" sz="2400" dirty="0"/>
              <a:t>协议结构如图所示：</a:t>
            </a:r>
          </a:p>
        </p:txBody>
      </p:sp>
      <p:pic>
        <p:nvPicPr>
          <p:cNvPr id="20483" name="图片 356355"/>
          <p:cNvPicPr>
            <a:picLocks noChangeAspect="1"/>
          </p:cNvPicPr>
          <p:nvPr/>
        </p:nvPicPr>
        <p:blipFill>
          <a:blip r:embed="rId3"/>
          <a:stretch>
            <a:fillRect/>
          </a:stretch>
        </p:blipFill>
        <p:spPr>
          <a:xfrm>
            <a:off x="971550" y="2926080"/>
            <a:ext cx="6865938" cy="2303463"/>
          </a:xfrm>
          <a:prstGeom prst="rect">
            <a:avLst/>
          </a:prstGeom>
          <a:noFill/>
          <a:ln w="9525">
            <a:noFill/>
          </a:ln>
        </p:spPr>
      </p:pic>
      <p:sp>
        <p:nvSpPr>
          <p:cNvPr id="20484" name="文本框 356356"/>
          <p:cNvSpPr txBox="1"/>
          <p:nvPr/>
        </p:nvSpPr>
        <p:spPr>
          <a:xfrm>
            <a:off x="2415223" y="5510848"/>
            <a:ext cx="4608512" cy="457200"/>
          </a:xfrm>
          <a:prstGeom prst="rect">
            <a:avLst/>
          </a:prstGeom>
          <a:noFill/>
          <a:ln w="9525">
            <a:noFill/>
          </a:ln>
        </p:spPr>
        <p:txBody>
          <a:bodyPr anchor="t">
            <a:spAutoFit/>
          </a:bodyPr>
          <a:lstStyle/>
          <a:p>
            <a:pPr lvl="0" indent="0" algn="ctr" latinLnBrk="1">
              <a:spcBef>
                <a:spcPct val="50000"/>
              </a:spcBef>
            </a:pPr>
            <a:r>
              <a:rPr lang="zh-CN" altLang="en-US" dirty="0">
                <a:solidFill>
                  <a:srgbClr val="FFFF00"/>
                </a:solidFill>
                <a:latin typeface="楷体_GB2312" pitchFamily="49" charset="-122"/>
                <a:ea typeface="楷体_GB2312" pitchFamily="49" charset="-122"/>
              </a:rPr>
              <a:t>与</a:t>
            </a:r>
            <a:r>
              <a:rPr lang="en-US" altLang="zh-CN" dirty="0">
                <a:solidFill>
                  <a:srgbClr val="FFFF00"/>
                </a:solidFill>
                <a:latin typeface="楷体_GB2312" pitchFamily="49" charset="-122"/>
                <a:ea typeface="楷体_GB2312" pitchFamily="49" charset="-122"/>
              </a:rPr>
              <a:t>PPP</a:t>
            </a:r>
            <a:r>
              <a:rPr lang="zh-CN" altLang="en-US" dirty="0">
                <a:solidFill>
                  <a:srgbClr val="FFFF00"/>
                </a:solidFill>
                <a:latin typeface="楷体_GB2312" pitchFamily="49" charset="-122"/>
                <a:ea typeface="楷体_GB2312" pitchFamily="49" charset="-122"/>
              </a:rPr>
              <a:t>相关的</a:t>
            </a:r>
            <a:r>
              <a:rPr lang="en-US" altLang="zh-CN" dirty="0">
                <a:solidFill>
                  <a:srgbClr val="FFFF00"/>
                </a:solidFill>
                <a:latin typeface="楷体_GB2312" pitchFamily="49" charset="-122"/>
                <a:ea typeface="楷体_GB2312" pitchFamily="49" charset="-122"/>
              </a:rPr>
              <a:t>WAN</a:t>
            </a:r>
            <a:r>
              <a:rPr lang="zh-CN" altLang="en-US" dirty="0">
                <a:solidFill>
                  <a:srgbClr val="FFFF00"/>
                </a:solidFill>
                <a:latin typeface="楷体_GB2312" pitchFamily="49" charset="-122"/>
                <a:ea typeface="楷体_GB2312" pitchFamily="49" charset="-122"/>
              </a:rPr>
              <a:t>协议结构图</a:t>
            </a:r>
          </a:p>
        </p:txBody>
      </p:sp>
    </p:spTree>
    <p:extLst>
      <p:ext uri="{BB962C8B-B14F-4D97-AF65-F5344CB8AC3E}">
        <p14:creationId xmlns:p14="http://schemas.microsoft.com/office/powerpoint/2010/main" val="2421736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a:extLst>
              <a:ext uri="{FF2B5EF4-FFF2-40B4-BE49-F238E27FC236}">
                <a16:creationId xmlns:a16="http://schemas.microsoft.com/office/drawing/2014/main" id="{2E81295E-CCE7-48FC-A1BA-288F3C5E9237}"/>
              </a:ext>
            </a:extLst>
          </p:cNvPr>
          <p:cNvSpPr>
            <a:spLocks noGrp="1" noChangeArrowheads="1"/>
          </p:cNvSpPr>
          <p:nvPr>
            <p:ph type="title"/>
          </p:nvPr>
        </p:nvSpPr>
        <p:spPr>
          <a:xfrm>
            <a:off x="250825" y="214313"/>
            <a:ext cx="8693150" cy="1198463"/>
          </a:xfrm>
        </p:spPr>
        <p:txBody>
          <a:bodyPr/>
          <a:lstStyle/>
          <a:p>
            <a:r>
              <a:rPr lang="zh-CN" altLang="en-US" dirty="0"/>
              <a:t>同步传输 </a:t>
            </a:r>
            <a:r>
              <a:rPr lang="en-US" altLang="zh-CN" dirty="0"/>
              <a:t>SONET/SDH</a:t>
            </a:r>
            <a:endParaRPr lang="zh-CN" altLang="en-US" dirty="0"/>
          </a:p>
        </p:txBody>
      </p:sp>
      <p:sp>
        <p:nvSpPr>
          <p:cNvPr id="268291" name="Rectangle 3">
            <a:extLst>
              <a:ext uri="{FF2B5EF4-FFF2-40B4-BE49-F238E27FC236}">
                <a16:creationId xmlns:a16="http://schemas.microsoft.com/office/drawing/2014/main" id="{DA67953E-1E60-456F-ABF8-A7178A6E7070}"/>
              </a:ext>
            </a:extLst>
          </p:cNvPr>
          <p:cNvSpPr>
            <a:spLocks noGrp="1" noChangeArrowheads="1"/>
          </p:cNvSpPr>
          <p:nvPr>
            <p:ph type="body" idx="1"/>
          </p:nvPr>
        </p:nvSpPr>
        <p:spPr>
          <a:xfrm>
            <a:off x="395536" y="1524000"/>
            <a:ext cx="8424936" cy="3201988"/>
          </a:xfrm>
        </p:spPr>
        <p:txBody>
          <a:bodyPr/>
          <a:lstStyle/>
          <a:p>
            <a:r>
              <a:rPr lang="en-US" altLang="zh-CN" sz="2400" dirty="0">
                <a:solidFill>
                  <a:srgbClr val="FFFF00"/>
                </a:solidFill>
              </a:rPr>
              <a:t>SONET</a:t>
            </a:r>
            <a:r>
              <a:rPr lang="zh-CN" altLang="en-US" sz="2400" dirty="0">
                <a:solidFill>
                  <a:srgbClr val="FFFF00"/>
                </a:solidFill>
              </a:rPr>
              <a:t>（</a:t>
            </a:r>
            <a:r>
              <a:rPr lang="en-US" altLang="zh-CN" sz="2400" dirty="0">
                <a:solidFill>
                  <a:srgbClr val="FFFF00"/>
                </a:solidFill>
              </a:rPr>
              <a:t>Synchronous Optical Network</a:t>
            </a:r>
            <a:r>
              <a:rPr lang="zh-CN" altLang="en-US" sz="2400" dirty="0">
                <a:solidFill>
                  <a:srgbClr val="FFFF00"/>
                </a:solidFill>
              </a:rPr>
              <a:t>）是</a:t>
            </a:r>
            <a:r>
              <a:rPr lang="en-US" altLang="zh-CN" sz="2400" dirty="0">
                <a:solidFill>
                  <a:srgbClr val="FFFF00"/>
                </a:solidFill>
              </a:rPr>
              <a:t>ANSI</a:t>
            </a:r>
            <a:r>
              <a:rPr lang="zh-CN" altLang="en-US" sz="2400" dirty="0">
                <a:solidFill>
                  <a:srgbClr val="FFFF00"/>
                </a:solidFill>
              </a:rPr>
              <a:t>定义的同步传输体制，是一种全球化的标准传输协议 ，包含一组以</a:t>
            </a:r>
            <a:r>
              <a:rPr lang="en-US" altLang="zh-CN" sz="2400" dirty="0">
                <a:solidFill>
                  <a:srgbClr val="FFFF00"/>
                </a:solidFill>
              </a:rPr>
              <a:t>51.840Mbps(STS-1)</a:t>
            </a:r>
            <a:r>
              <a:rPr lang="zh-CN" altLang="en-US" sz="2400" dirty="0">
                <a:solidFill>
                  <a:srgbClr val="FFFF00"/>
                </a:solidFill>
              </a:rPr>
              <a:t>为基数的速率 。</a:t>
            </a:r>
          </a:p>
          <a:p>
            <a:r>
              <a:rPr lang="en-US" altLang="zh-CN" sz="2400" dirty="0">
                <a:solidFill>
                  <a:srgbClr val="FFFF00"/>
                </a:solidFill>
              </a:rPr>
              <a:t>SDH</a:t>
            </a:r>
            <a:r>
              <a:rPr lang="zh-CN" altLang="en-US" sz="2400" dirty="0">
                <a:solidFill>
                  <a:srgbClr val="FFFF00"/>
                </a:solidFill>
              </a:rPr>
              <a:t>（</a:t>
            </a:r>
            <a:r>
              <a:rPr lang="en-US" altLang="zh-CN" sz="2400" dirty="0">
                <a:solidFill>
                  <a:srgbClr val="FFFF00"/>
                </a:solidFill>
              </a:rPr>
              <a:t>Synchronous Digital Hierarchy</a:t>
            </a:r>
            <a:r>
              <a:rPr lang="zh-CN" altLang="en-US" sz="2400" dirty="0">
                <a:solidFill>
                  <a:srgbClr val="FFFF00"/>
                </a:solidFill>
              </a:rPr>
              <a:t>）是</a:t>
            </a:r>
            <a:r>
              <a:rPr lang="en-US" altLang="zh-CN" sz="2400" dirty="0">
                <a:solidFill>
                  <a:srgbClr val="FFFF00"/>
                </a:solidFill>
              </a:rPr>
              <a:t>CCITT</a:t>
            </a:r>
            <a:r>
              <a:rPr lang="zh-CN" altLang="en-US" sz="2400" dirty="0">
                <a:solidFill>
                  <a:srgbClr val="FFFF00"/>
                </a:solidFill>
              </a:rPr>
              <a:t>（现在的</a:t>
            </a:r>
            <a:r>
              <a:rPr lang="en-US" altLang="zh-CN" sz="2400" dirty="0">
                <a:solidFill>
                  <a:srgbClr val="FFFF00"/>
                </a:solidFill>
              </a:rPr>
              <a:t>ITU-T</a:t>
            </a:r>
            <a:r>
              <a:rPr lang="zh-CN" altLang="en-US" sz="2400" dirty="0">
                <a:solidFill>
                  <a:srgbClr val="FFFF00"/>
                </a:solidFill>
              </a:rPr>
              <a:t>）定义的，使用</a:t>
            </a:r>
            <a:r>
              <a:rPr lang="en-US" altLang="zh-CN" sz="2400" dirty="0">
                <a:solidFill>
                  <a:srgbClr val="FFFF00"/>
                </a:solidFill>
              </a:rPr>
              <a:t>SONET</a:t>
            </a:r>
            <a:r>
              <a:rPr lang="zh-CN" altLang="en-US" sz="2400" dirty="0">
                <a:solidFill>
                  <a:srgbClr val="FFFF00"/>
                </a:solidFill>
              </a:rPr>
              <a:t>速率的一个子集，以</a:t>
            </a:r>
            <a:r>
              <a:rPr lang="en-US" altLang="zh-CN" sz="2400" dirty="0">
                <a:solidFill>
                  <a:srgbClr val="FFFF00"/>
                </a:solidFill>
              </a:rPr>
              <a:t>155.520Mbps(STM-1) </a:t>
            </a:r>
            <a:r>
              <a:rPr lang="zh-CN" altLang="en-US" sz="2400" dirty="0">
                <a:solidFill>
                  <a:srgbClr val="FFFF00"/>
                </a:solidFill>
              </a:rPr>
              <a:t>为基数的速率。</a:t>
            </a:r>
          </a:p>
          <a:p>
            <a:pPr>
              <a:buFont typeface="Wingdings" panose="05000000000000000000" pitchFamily="2" charset="2"/>
              <a:buNone/>
            </a:pPr>
            <a:endParaRPr lang="en-US" altLang="zh-CN" sz="2400" dirty="0">
              <a:solidFill>
                <a:srgbClr val="FFFF00"/>
              </a:solidFill>
            </a:endParaRPr>
          </a:p>
        </p:txBody>
      </p:sp>
      <p:sp>
        <p:nvSpPr>
          <p:cNvPr id="4" name="Rectangle 3">
            <a:extLst>
              <a:ext uri="{FF2B5EF4-FFF2-40B4-BE49-F238E27FC236}">
                <a16:creationId xmlns:a16="http://schemas.microsoft.com/office/drawing/2014/main" id="{62444DD2-8A0C-4696-9C40-7FF9D899F11A}"/>
              </a:ext>
            </a:extLst>
          </p:cNvPr>
          <p:cNvSpPr txBox="1">
            <a:spLocks noChangeArrowheads="1"/>
          </p:cNvSpPr>
          <p:nvPr/>
        </p:nvSpPr>
        <p:spPr bwMode="auto">
          <a:xfrm>
            <a:off x="390887" y="3933056"/>
            <a:ext cx="8553087" cy="3629025"/>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楷体_GB2312"/>
              </a:defRPr>
            </a:lvl1pPr>
            <a:lvl2pPr marL="742950" indent="-285750" algn="l" rtl="0" eaLnBrk="1"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cs typeface="楷体_GB2312"/>
              </a:defRPr>
            </a:lvl2pPr>
            <a:lvl3pPr marL="1143000" indent="-228600" algn="l" rtl="0" eaLnBrk="1"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cs typeface="楷体_GB2312"/>
              </a:defRPr>
            </a:lvl3pPr>
            <a:lvl4pPr marL="1600200" indent="-228600" algn="l" rtl="0" eaLnBrk="1"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cs typeface="楷体_GB2312"/>
              </a:defRPr>
            </a:lvl4pPr>
            <a:lvl5pPr marL="2057400" indent="-228600" algn="l" rtl="0" eaLnBrk="1"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cs typeface="楷体_GB2312"/>
              </a:defRPr>
            </a:lvl5pPr>
            <a:lvl6pPr marL="25146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r>
              <a:rPr lang="en-US" altLang="zh-CN" sz="2400" kern="0" dirty="0"/>
              <a:t>POS</a:t>
            </a:r>
            <a:r>
              <a:rPr lang="zh-CN" altLang="en-US" sz="2400" kern="0" dirty="0"/>
              <a:t>（</a:t>
            </a:r>
            <a:r>
              <a:rPr lang="en-US" altLang="zh-CN" sz="2400" kern="0" dirty="0"/>
              <a:t>Packet Over SONET/SDH</a:t>
            </a:r>
            <a:r>
              <a:rPr lang="zh-CN" altLang="en-US" sz="2400" kern="0" dirty="0"/>
              <a:t>，</a:t>
            </a:r>
            <a:r>
              <a:rPr lang="en-US" altLang="zh-CN" sz="2400" kern="0" dirty="0"/>
              <a:t>SONET/SDH</a:t>
            </a:r>
            <a:r>
              <a:rPr lang="zh-CN" altLang="en-US" sz="2400" kern="0" dirty="0"/>
              <a:t>上的分组）是一种应用在城域网及广域网中的技术，它具有支持分组数据，如</a:t>
            </a:r>
            <a:r>
              <a:rPr lang="en-US" altLang="zh-CN" sz="2400" kern="0" dirty="0"/>
              <a:t>IP</a:t>
            </a:r>
            <a:r>
              <a:rPr lang="zh-CN" altLang="en-US" sz="2400" kern="0" dirty="0"/>
              <a:t>分组的优点 。</a:t>
            </a:r>
          </a:p>
          <a:p>
            <a:r>
              <a:rPr lang="en-US" altLang="zh-CN" sz="2400" kern="0" dirty="0"/>
              <a:t>POS</a:t>
            </a:r>
            <a:r>
              <a:rPr lang="zh-CN" altLang="en-US" sz="2400" kern="0" dirty="0"/>
              <a:t>使用</a:t>
            </a:r>
            <a:r>
              <a:rPr lang="en-US" altLang="zh-CN" sz="2400" kern="0" dirty="0"/>
              <a:t>SONET</a:t>
            </a:r>
            <a:r>
              <a:rPr lang="zh-CN" altLang="en-US" sz="2400" kern="0" dirty="0"/>
              <a:t>作为物理层协议，在</a:t>
            </a:r>
            <a:r>
              <a:rPr lang="en-US" altLang="zh-CN" sz="2400" kern="0" dirty="0"/>
              <a:t>HDLC</a:t>
            </a:r>
            <a:r>
              <a:rPr lang="zh-CN" altLang="en-US" sz="2400" kern="0" dirty="0"/>
              <a:t>（</a:t>
            </a:r>
            <a:r>
              <a:rPr lang="en-US" altLang="zh-CN" sz="2400" kern="0" dirty="0"/>
              <a:t>High-level Data Link Control</a:t>
            </a:r>
            <a:r>
              <a:rPr lang="zh-CN" altLang="en-US" sz="2400" kern="0" dirty="0"/>
              <a:t>，高级数据链路控制）帧中封装分组业务，使用</a:t>
            </a:r>
            <a:r>
              <a:rPr lang="en-US" altLang="zh-CN" sz="2400" kern="0" dirty="0"/>
              <a:t>PPP</a:t>
            </a:r>
            <a:r>
              <a:rPr lang="zh-CN" altLang="en-US" sz="2400" kern="0" dirty="0"/>
              <a:t>作为数据链路层的链路控制，</a:t>
            </a:r>
            <a:r>
              <a:rPr lang="en-US" altLang="zh-CN" sz="2400" kern="0" dirty="0"/>
              <a:t>IP</a:t>
            </a:r>
            <a:r>
              <a:rPr lang="zh-CN" altLang="en-US" sz="2400" kern="0" dirty="0"/>
              <a:t>分组业务则运行在网络层。</a:t>
            </a:r>
          </a:p>
          <a:p>
            <a:pPr>
              <a:buFont typeface="Wingdings" panose="05000000000000000000" pitchFamily="2" charset="2"/>
              <a:buNone/>
            </a:pPr>
            <a:endParaRPr lang="en-US" altLang="zh-CN" sz="2400" kern="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a:extLst>
              <a:ext uri="{FF2B5EF4-FFF2-40B4-BE49-F238E27FC236}">
                <a16:creationId xmlns:a16="http://schemas.microsoft.com/office/drawing/2014/main" id="{C7A0CE04-F1A0-4D43-9385-40865B2ED80E}"/>
              </a:ext>
            </a:extLst>
          </p:cNvPr>
          <p:cNvSpPr>
            <a:spLocks noGrp="1"/>
          </p:cNvSpPr>
          <p:nvPr>
            <p:ph type="sldNum" sz="quarter" idx="12"/>
          </p:nvPr>
        </p:nvSpPr>
        <p:spPr/>
        <p:txBody>
          <a:bodyPr/>
          <a:lstStyle/>
          <a:p>
            <a:fld id="{3CC97DB1-F815-4B26-9C8D-606264534D5D}" type="slidenum">
              <a:rPr lang="en-US" altLang="zh-CN"/>
              <a:pPr/>
              <a:t>48</a:t>
            </a:fld>
            <a:endParaRPr lang="en-US" altLang="zh-CN"/>
          </a:p>
        </p:txBody>
      </p:sp>
      <p:sp>
        <p:nvSpPr>
          <p:cNvPr id="195586" name="Rectangle 2">
            <a:extLst>
              <a:ext uri="{FF2B5EF4-FFF2-40B4-BE49-F238E27FC236}">
                <a16:creationId xmlns:a16="http://schemas.microsoft.com/office/drawing/2014/main" id="{4D47C7B2-AD1B-4674-8F06-EE7077496549}"/>
              </a:ext>
            </a:extLst>
          </p:cNvPr>
          <p:cNvSpPr>
            <a:spLocks noGrp="1" noChangeArrowheads="1"/>
          </p:cNvSpPr>
          <p:nvPr>
            <p:ph type="title"/>
          </p:nvPr>
        </p:nvSpPr>
        <p:spPr/>
        <p:txBody>
          <a:bodyPr/>
          <a:lstStyle/>
          <a:p>
            <a:r>
              <a:rPr lang="en-US" altLang="zh-CN"/>
              <a:t>3.4  Connecting Device</a:t>
            </a:r>
          </a:p>
        </p:txBody>
      </p:sp>
      <p:sp>
        <p:nvSpPr>
          <p:cNvPr id="195587" name="Rectangle 3">
            <a:extLst>
              <a:ext uri="{FF2B5EF4-FFF2-40B4-BE49-F238E27FC236}">
                <a16:creationId xmlns:a16="http://schemas.microsoft.com/office/drawing/2014/main" id="{9FE48AE4-52D9-4E04-9652-62683DCA5902}"/>
              </a:ext>
            </a:extLst>
          </p:cNvPr>
          <p:cNvSpPr>
            <a:spLocks noGrp="1" noChangeArrowheads="1"/>
          </p:cNvSpPr>
          <p:nvPr>
            <p:ph type="body" idx="1"/>
          </p:nvPr>
        </p:nvSpPr>
        <p:spPr/>
        <p:txBody>
          <a:bodyPr/>
          <a:lstStyle/>
          <a:p>
            <a:pPr>
              <a:spcBef>
                <a:spcPct val="5000"/>
              </a:spcBef>
            </a:pPr>
            <a:r>
              <a:rPr lang="en-US" altLang="zh-CN"/>
              <a:t>Repeater </a:t>
            </a:r>
            <a:r>
              <a:rPr lang="zh-CN" altLang="en-US"/>
              <a:t>转发器</a:t>
            </a:r>
            <a:r>
              <a:rPr lang="en-US" altLang="zh-CN"/>
              <a:t>/ Hub </a:t>
            </a:r>
            <a:r>
              <a:rPr lang="zh-CN" altLang="en-US"/>
              <a:t>集线器</a:t>
            </a:r>
          </a:p>
          <a:p>
            <a:pPr>
              <a:spcBef>
                <a:spcPct val="5000"/>
              </a:spcBef>
            </a:pPr>
            <a:r>
              <a:rPr lang="en-US" altLang="zh-CN"/>
              <a:t>Bridge </a:t>
            </a:r>
            <a:r>
              <a:rPr lang="zh-CN" altLang="en-US"/>
              <a:t>网桥</a:t>
            </a:r>
            <a:r>
              <a:rPr lang="en-US" altLang="zh-CN"/>
              <a:t>/ L2 switch </a:t>
            </a:r>
            <a:r>
              <a:rPr lang="zh-CN" altLang="en-US"/>
              <a:t>二层交换机</a:t>
            </a:r>
          </a:p>
          <a:p>
            <a:pPr>
              <a:spcBef>
                <a:spcPct val="5000"/>
              </a:spcBef>
            </a:pPr>
            <a:r>
              <a:rPr lang="en-US" altLang="zh-CN"/>
              <a:t>Router </a:t>
            </a:r>
            <a:r>
              <a:rPr lang="zh-CN" altLang="en-US"/>
              <a:t>路由器</a:t>
            </a:r>
            <a:r>
              <a:rPr lang="en-US" altLang="zh-CN"/>
              <a:t>/ L3 switch </a:t>
            </a:r>
            <a:r>
              <a:rPr lang="zh-CN" altLang="en-US"/>
              <a:t>三层交换机</a:t>
            </a:r>
          </a:p>
          <a:p>
            <a:pPr>
              <a:spcBef>
                <a:spcPct val="5000"/>
              </a:spcBef>
            </a:pPr>
            <a:r>
              <a:rPr lang="en-US" altLang="zh-CN"/>
              <a:t>Gateway </a:t>
            </a:r>
            <a:r>
              <a:rPr lang="zh-CN" altLang="en-US"/>
              <a:t>网关</a:t>
            </a:r>
          </a:p>
        </p:txBody>
      </p:sp>
      <p:sp>
        <p:nvSpPr>
          <p:cNvPr id="195630" name="Rectangle 46">
            <a:extLst>
              <a:ext uri="{FF2B5EF4-FFF2-40B4-BE49-F238E27FC236}">
                <a16:creationId xmlns:a16="http://schemas.microsoft.com/office/drawing/2014/main" id="{A34C6BE2-E7CF-46DF-9679-87EAFE5D2DF5}"/>
              </a:ext>
            </a:extLst>
          </p:cNvPr>
          <p:cNvSpPr>
            <a:spLocks noGrp="1" noChangeArrowheads="1"/>
          </p:cNvSpPr>
          <p:nvPr>
            <p:ph type="body" sz="half" idx="4294967295"/>
          </p:nvPr>
        </p:nvSpPr>
        <p:spPr>
          <a:xfrm>
            <a:off x="4972050" y="1341438"/>
            <a:ext cx="4171950" cy="4967287"/>
          </a:xfrm>
        </p:spPr>
        <p:txBody>
          <a:bodyPr/>
          <a:lstStyle/>
          <a:p>
            <a:endParaRPr lang="en-US" altLang="zh-CN" sz="2400"/>
          </a:p>
          <a:p>
            <a:endParaRPr lang="en-US" altLang="zh-CN" sz="2400"/>
          </a:p>
        </p:txBody>
      </p:sp>
      <p:grpSp>
        <p:nvGrpSpPr>
          <p:cNvPr id="235520" name="Group 1024">
            <a:extLst>
              <a:ext uri="{FF2B5EF4-FFF2-40B4-BE49-F238E27FC236}">
                <a16:creationId xmlns:a16="http://schemas.microsoft.com/office/drawing/2014/main" id="{B28C83DF-3DF7-4E72-90F8-5A2B0C117A5D}"/>
              </a:ext>
            </a:extLst>
          </p:cNvPr>
          <p:cNvGrpSpPr>
            <a:grpSpLocks/>
          </p:cNvGrpSpPr>
          <p:nvPr/>
        </p:nvGrpSpPr>
        <p:grpSpPr bwMode="auto">
          <a:xfrm>
            <a:off x="2773363" y="3470275"/>
            <a:ext cx="3743325" cy="2981325"/>
            <a:chOff x="1701" y="2186"/>
            <a:chExt cx="2358" cy="1878"/>
          </a:xfrm>
        </p:grpSpPr>
        <p:sp>
          <p:nvSpPr>
            <p:cNvPr id="235521" name="Rectangle 1025">
              <a:extLst>
                <a:ext uri="{FF2B5EF4-FFF2-40B4-BE49-F238E27FC236}">
                  <a16:creationId xmlns:a16="http://schemas.microsoft.com/office/drawing/2014/main" id="{4C776A0E-24D3-40F5-9D7C-1BD827E9E91A}"/>
                </a:ext>
              </a:extLst>
            </p:cNvPr>
            <p:cNvSpPr>
              <a:spLocks noChangeArrowheads="1"/>
            </p:cNvSpPr>
            <p:nvPr/>
          </p:nvSpPr>
          <p:spPr bwMode="auto">
            <a:xfrm>
              <a:off x="1701" y="2205"/>
              <a:ext cx="2358" cy="1859"/>
            </a:xfrm>
            <a:prstGeom prst="rect">
              <a:avLst/>
            </a:prstGeom>
            <a:solidFill>
              <a:srgbClr val="CC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22" name="Text Box 1026">
              <a:extLst>
                <a:ext uri="{FF2B5EF4-FFF2-40B4-BE49-F238E27FC236}">
                  <a16:creationId xmlns:a16="http://schemas.microsoft.com/office/drawing/2014/main" id="{F9FF42BC-685B-4497-98BD-0B0EAAF18230}"/>
                </a:ext>
              </a:extLst>
            </p:cNvPr>
            <p:cNvSpPr txBox="1">
              <a:spLocks noChangeArrowheads="1"/>
            </p:cNvSpPr>
            <p:nvPr/>
          </p:nvSpPr>
          <p:spPr bwMode="auto">
            <a:xfrm>
              <a:off x="2418" y="2186"/>
              <a:ext cx="947" cy="327"/>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800">
                  <a:effectLst>
                    <a:outerShdw blurRad="38100" dist="38100" dir="2700000" algn="tl">
                      <a:srgbClr val="000000"/>
                    </a:outerShdw>
                  </a:effectLst>
                </a:rPr>
                <a:t>Gateway</a:t>
              </a:r>
            </a:p>
          </p:txBody>
        </p:sp>
      </p:grpSp>
      <p:grpSp>
        <p:nvGrpSpPr>
          <p:cNvPr id="235523" name="Group 1027">
            <a:extLst>
              <a:ext uri="{FF2B5EF4-FFF2-40B4-BE49-F238E27FC236}">
                <a16:creationId xmlns:a16="http://schemas.microsoft.com/office/drawing/2014/main" id="{C749ABD2-4E93-4959-8AA5-3A4AD4D4EE38}"/>
              </a:ext>
            </a:extLst>
          </p:cNvPr>
          <p:cNvGrpSpPr>
            <a:grpSpLocks/>
          </p:cNvGrpSpPr>
          <p:nvPr/>
        </p:nvGrpSpPr>
        <p:grpSpPr bwMode="auto">
          <a:xfrm>
            <a:off x="3132138" y="5102225"/>
            <a:ext cx="3024187" cy="1350963"/>
            <a:chOff x="1973" y="3214"/>
            <a:chExt cx="1814" cy="851"/>
          </a:xfrm>
        </p:grpSpPr>
        <p:sp>
          <p:nvSpPr>
            <p:cNvPr id="235524" name="Rectangle 1028">
              <a:extLst>
                <a:ext uri="{FF2B5EF4-FFF2-40B4-BE49-F238E27FC236}">
                  <a16:creationId xmlns:a16="http://schemas.microsoft.com/office/drawing/2014/main" id="{B3CCFC19-D3F3-45BF-897F-CDE575CFBFAF}"/>
                </a:ext>
              </a:extLst>
            </p:cNvPr>
            <p:cNvSpPr>
              <a:spLocks noChangeArrowheads="1"/>
            </p:cNvSpPr>
            <p:nvPr/>
          </p:nvSpPr>
          <p:spPr bwMode="auto">
            <a:xfrm>
              <a:off x="1973" y="3249"/>
              <a:ext cx="1814" cy="816"/>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25" name="Text Box 1029">
              <a:extLst>
                <a:ext uri="{FF2B5EF4-FFF2-40B4-BE49-F238E27FC236}">
                  <a16:creationId xmlns:a16="http://schemas.microsoft.com/office/drawing/2014/main" id="{2E429058-BC2B-4A96-8D09-8D250E8197D1}"/>
                </a:ext>
              </a:extLst>
            </p:cNvPr>
            <p:cNvSpPr txBox="1">
              <a:spLocks noChangeArrowheads="1"/>
            </p:cNvSpPr>
            <p:nvPr/>
          </p:nvSpPr>
          <p:spPr bwMode="auto">
            <a:xfrm>
              <a:off x="2496" y="3214"/>
              <a:ext cx="727" cy="327"/>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800">
                  <a:effectLst>
                    <a:outerShdw blurRad="38100" dist="38100" dir="2700000" algn="tl">
                      <a:srgbClr val="000000"/>
                    </a:outerShdw>
                  </a:effectLst>
                </a:rPr>
                <a:t>Router</a:t>
              </a:r>
            </a:p>
          </p:txBody>
        </p:sp>
      </p:grpSp>
      <p:grpSp>
        <p:nvGrpSpPr>
          <p:cNvPr id="235526" name="Group 1030">
            <a:extLst>
              <a:ext uri="{FF2B5EF4-FFF2-40B4-BE49-F238E27FC236}">
                <a16:creationId xmlns:a16="http://schemas.microsoft.com/office/drawing/2014/main" id="{BCC7C552-7C03-4FE6-8B84-1DA2AD8091FA}"/>
              </a:ext>
            </a:extLst>
          </p:cNvPr>
          <p:cNvGrpSpPr>
            <a:grpSpLocks/>
          </p:cNvGrpSpPr>
          <p:nvPr/>
        </p:nvGrpSpPr>
        <p:grpSpPr bwMode="auto">
          <a:xfrm>
            <a:off x="3492500" y="5534025"/>
            <a:ext cx="2303463" cy="919163"/>
            <a:chOff x="2245" y="3486"/>
            <a:chExt cx="1270" cy="579"/>
          </a:xfrm>
        </p:grpSpPr>
        <p:sp>
          <p:nvSpPr>
            <p:cNvPr id="235527" name="Rectangle 1031">
              <a:extLst>
                <a:ext uri="{FF2B5EF4-FFF2-40B4-BE49-F238E27FC236}">
                  <a16:creationId xmlns:a16="http://schemas.microsoft.com/office/drawing/2014/main" id="{6BBE6A16-D371-4B5E-8AEF-EB61D85890BA}"/>
                </a:ext>
              </a:extLst>
            </p:cNvPr>
            <p:cNvSpPr>
              <a:spLocks noChangeArrowheads="1"/>
            </p:cNvSpPr>
            <p:nvPr/>
          </p:nvSpPr>
          <p:spPr bwMode="auto">
            <a:xfrm>
              <a:off x="2245" y="3521"/>
              <a:ext cx="1270" cy="544"/>
            </a:xfrm>
            <a:prstGeom prst="rect">
              <a:avLst/>
            </a:prstGeom>
            <a:solidFill>
              <a:srgbClr val="99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28" name="Text Box 1032">
              <a:extLst>
                <a:ext uri="{FF2B5EF4-FFF2-40B4-BE49-F238E27FC236}">
                  <a16:creationId xmlns:a16="http://schemas.microsoft.com/office/drawing/2014/main" id="{B2249EDA-EC34-44B8-9582-6A15D15C0B4A}"/>
                </a:ext>
              </a:extLst>
            </p:cNvPr>
            <p:cNvSpPr txBox="1">
              <a:spLocks noChangeArrowheads="1"/>
            </p:cNvSpPr>
            <p:nvPr/>
          </p:nvSpPr>
          <p:spPr bwMode="auto">
            <a:xfrm>
              <a:off x="2568" y="3486"/>
              <a:ext cx="644" cy="327"/>
            </a:xfrm>
            <a:prstGeom prst="rect">
              <a:avLst/>
            </a:prstGeom>
            <a:noFill/>
            <a:ln>
              <a:noFill/>
            </a:ln>
            <a:effectLst/>
            <a:extLst>
              <a:ext uri="{909E8E84-426E-40DD-AFC4-6F175D3DCCD1}">
                <a14:hiddenFill xmlns:a14="http://schemas.microsoft.com/office/drawing/2010/main">
                  <a:solidFill>
                    <a:srgbClr val="99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800">
                  <a:effectLst>
                    <a:outerShdw blurRad="38100" dist="38100" dir="2700000" algn="tl">
                      <a:srgbClr val="000000"/>
                    </a:outerShdw>
                  </a:effectLst>
                </a:rPr>
                <a:t>Bridge</a:t>
              </a:r>
            </a:p>
          </p:txBody>
        </p:sp>
      </p:grpSp>
      <p:grpSp>
        <p:nvGrpSpPr>
          <p:cNvPr id="235529" name="Group 1033">
            <a:extLst>
              <a:ext uri="{FF2B5EF4-FFF2-40B4-BE49-F238E27FC236}">
                <a16:creationId xmlns:a16="http://schemas.microsoft.com/office/drawing/2014/main" id="{A6FF4DA9-1D74-40B2-96A1-1618B21F0A82}"/>
              </a:ext>
            </a:extLst>
          </p:cNvPr>
          <p:cNvGrpSpPr>
            <a:grpSpLocks/>
          </p:cNvGrpSpPr>
          <p:nvPr/>
        </p:nvGrpSpPr>
        <p:grpSpPr bwMode="auto">
          <a:xfrm>
            <a:off x="900113" y="3449638"/>
            <a:ext cx="1728787" cy="3074987"/>
            <a:chOff x="521" y="2173"/>
            <a:chExt cx="1089" cy="1937"/>
          </a:xfrm>
        </p:grpSpPr>
        <p:sp>
          <p:nvSpPr>
            <p:cNvPr id="235530" name="Rectangle 1034">
              <a:extLst>
                <a:ext uri="{FF2B5EF4-FFF2-40B4-BE49-F238E27FC236}">
                  <a16:creationId xmlns:a16="http://schemas.microsoft.com/office/drawing/2014/main" id="{A888DC9B-3A40-41B5-8B1D-29C72B7CA905}"/>
                </a:ext>
              </a:extLst>
            </p:cNvPr>
            <p:cNvSpPr>
              <a:spLocks noChangeArrowheads="1"/>
            </p:cNvSpPr>
            <p:nvPr/>
          </p:nvSpPr>
          <p:spPr bwMode="auto">
            <a:xfrm>
              <a:off x="521" y="2199"/>
              <a:ext cx="1089" cy="185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235531" name="Line 1035">
              <a:extLst>
                <a:ext uri="{FF2B5EF4-FFF2-40B4-BE49-F238E27FC236}">
                  <a16:creationId xmlns:a16="http://schemas.microsoft.com/office/drawing/2014/main" id="{5E0151B6-2D5C-461C-9A3D-C3BFC29C760C}"/>
                </a:ext>
              </a:extLst>
            </p:cNvPr>
            <p:cNvSpPr>
              <a:spLocks noChangeShapeType="1"/>
            </p:cNvSpPr>
            <p:nvPr/>
          </p:nvSpPr>
          <p:spPr bwMode="auto">
            <a:xfrm>
              <a:off x="521" y="3789"/>
              <a:ext cx="10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32" name="Line 1036">
              <a:extLst>
                <a:ext uri="{FF2B5EF4-FFF2-40B4-BE49-F238E27FC236}">
                  <a16:creationId xmlns:a16="http://schemas.microsoft.com/office/drawing/2014/main" id="{ED16DBB5-4C94-4CFB-A97B-EBF3C5043B85}"/>
                </a:ext>
              </a:extLst>
            </p:cNvPr>
            <p:cNvSpPr>
              <a:spLocks noChangeShapeType="1"/>
            </p:cNvSpPr>
            <p:nvPr/>
          </p:nvSpPr>
          <p:spPr bwMode="auto">
            <a:xfrm>
              <a:off x="521" y="3524"/>
              <a:ext cx="10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33" name="Line 1037">
              <a:extLst>
                <a:ext uri="{FF2B5EF4-FFF2-40B4-BE49-F238E27FC236}">
                  <a16:creationId xmlns:a16="http://schemas.microsoft.com/office/drawing/2014/main" id="{2AFE7FA8-B581-4632-84EC-FDDD792AB1D6}"/>
                </a:ext>
              </a:extLst>
            </p:cNvPr>
            <p:cNvSpPr>
              <a:spLocks noChangeShapeType="1"/>
            </p:cNvSpPr>
            <p:nvPr/>
          </p:nvSpPr>
          <p:spPr bwMode="auto">
            <a:xfrm>
              <a:off x="521" y="3259"/>
              <a:ext cx="10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34" name="Line 1038">
              <a:extLst>
                <a:ext uri="{FF2B5EF4-FFF2-40B4-BE49-F238E27FC236}">
                  <a16:creationId xmlns:a16="http://schemas.microsoft.com/office/drawing/2014/main" id="{0EF747BA-DA74-4BC9-9439-3353BF9394CE}"/>
                </a:ext>
              </a:extLst>
            </p:cNvPr>
            <p:cNvSpPr>
              <a:spLocks noChangeShapeType="1"/>
            </p:cNvSpPr>
            <p:nvPr/>
          </p:nvSpPr>
          <p:spPr bwMode="auto">
            <a:xfrm>
              <a:off x="521" y="2994"/>
              <a:ext cx="10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35" name="Line 1039">
              <a:extLst>
                <a:ext uri="{FF2B5EF4-FFF2-40B4-BE49-F238E27FC236}">
                  <a16:creationId xmlns:a16="http://schemas.microsoft.com/office/drawing/2014/main" id="{A8E4C382-F236-4467-9FBE-D129F26F1C68}"/>
                </a:ext>
              </a:extLst>
            </p:cNvPr>
            <p:cNvSpPr>
              <a:spLocks noChangeShapeType="1"/>
            </p:cNvSpPr>
            <p:nvPr/>
          </p:nvSpPr>
          <p:spPr bwMode="auto">
            <a:xfrm>
              <a:off x="521" y="2729"/>
              <a:ext cx="10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36" name="Line 1040">
              <a:extLst>
                <a:ext uri="{FF2B5EF4-FFF2-40B4-BE49-F238E27FC236}">
                  <a16:creationId xmlns:a16="http://schemas.microsoft.com/office/drawing/2014/main" id="{420B3E68-2E9D-437F-A70E-72BB74084128}"/>
                </a:ext>
              </a:extLst>
            </p:cNvPr>
            <p:cNvSpPr>
              <a:spLocks noChangeShapeType="1"/>
            </p:cNvSpPr>
            <p:nvPr/>
          </p:nvSpPr>
          <p:spPr bwMode="auto">
            <a:xfrm>
              <a:off x="521" y="2464"/>
              <a:ext cx="10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37" name="Text Box 1041">
              <a:extLst>
                <a:ext uri="{FF2B5EF4-FFF2-40B4-BE49-F238E27FC236}">
                  <a16:creationId xmlns:a16="http://schemas.microsoft.com/office/drawing/2014/main" id="{A7AD9567-35DF-4126-B234-71C221A3370C}"/>
                </a:ext>
              </a:extLst>
            </p:cNvPr>
            <p:cNvSpPr txBox="1">
              <a:spLocks noChangeArrowheads="1"/>
            </p:cNvSpPr>
            <p:nvPr/>
          </p:nvSpPr>
          <p:spPr bwMode="auto">
            <a:xfrm>
              <a:off x="915" y="2173"/>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800"/>
                <a:t>A</a:t>
              </a:r>
            </a:p>
          </p:txBody>
        </p:sp>
        <p:sp>
          <p:nvSpPr>
            <p:cNvPr id="235538" name="Text Box 1042">
              <a:extLst>
                <a:ext uri="{FF2B5EF4-FFF2-40B4-BE49-F238E27FC236}">
                  <a16:creationId xmlns:a16="http://schemas.microsoft.com/office/drawing/2014/main" id="{BD5BF0E0-2C61-4E6F-8839-8369FE8A239B}"/>
                </a:ext>
              </a:extLst>
            </p:cNvPr>
            <p:cNvSpPr txBox="1">
              <a:spLocks noChangeArrowheads="1"/>
            </p:cNvSpPr>
            <p:nvPr/>
          </p:nvSpPr>
          <p:spPr bwMode="auto">
            <a:xfrm>
              <a:off x="920" y="2458"/>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800"/>
                <a:t>P</a:t>
              </a:r>
            </a:p>
          </p:txBody>
        </p:sp>
        <p:sp>
          <p:nvSpPr>
            <p:cNvPr id="235539" name="Text Box 1043">
              <a:extLst>
                <a:ext uri="{FF2B5EF4-FFF2-40B4-BE49-F238E27FC236}">
                  <a16:creationId xmlns:a16="http://schemas.microsoft.com/office/drawing/2014/main" id="{D95B7060-70CB-4D98-B396-3E84DBE7C9B1}"/>
                </a:ext>
              </a:extLst>
            </p:cNvPr>
            <p:cNvSpPr txBox="1">
              <a:spLocks noChangeArrowheads="1"/>
            </p:cNvSpPr>
            <p:nvPr/>
          </p:nvSpPr>
          <p:spPr bwMode="auto">
            <a:xfrm>
              <a:off x="923" y="2723"/>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800"/>
                <a:t>S</a:t>
              </a:r>
            </a:p>
          </p:txBody>
        </p:sp>
        <p:sp>
          <p:nvSpPr>
            <p:cNvPr id="235540" name="Text Box 1044">
              <a:extLst>
                <a:ext uri="{FF2B5EF4-FFF2-40B4-BE49-F238E27FC236}">
                  <a16:creationId xmlns:a16="http://schemas.microsoft.com/office/drawing/2014/main" id="{B1EDC966-1B18-4419-BB4D-A7C7A3288D74}"/>
                </a:ext>
              </a:extLst>
            </p:cNvPr>
            <p:cNvSpPr txBox="1">
              <a:spLocks noChangeArrowheads="1"/>
            </p:cNvSpPr>
            <p:nvPr/>
          </p:nvSpPr>
          <p:spPr bwMode="auto">
            <a:xfrm>
              <a:off x="933" y="2989"/>
              <a:ext cx="2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800"/>
                <a:t>T</a:t>
              </a:r>
            </a:p>
          </p:txBody>
        </p:sp>
        <p:sp>
          <p:nvSpPr>
            <p:cNvPr id="235541" name="Text Box 1045">
              <a:extLst>
                <a:ext uri="{FF2B5EF4-FFF2-40B4-BE49-F238E27FC236}">
                  <a16:creationId xmlns:a16="http://schemas.microsoft.com/office/drawing/2014/main" id="{0FD9BAC4-F269-462F-A317-E992707A4BA1}"/>
                </a:ext>
              </a:extLst>
            </p:cNvPr>
            <p:cNvSpPr txBox="1">
              <a:spLocks noChangeArrowheads="1"/>
            </p:cNvSpPr>
            <p:nvPr/>
          </p:nvSpPr>
          <p:spPr bwMode="auto">
            <a:xfrm>
              <a:off x="915" y="3254"/>
              <a:ext cx="26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800"/>
                <a:t>N</a:t>
              </a:r>
            </a:p>
          </p:txBody>
        </p:sp>
        <p:sp>
          <p:nvSpPr>
            <p:cNvPr id="235542" name="Text Box 1046">
              <a:extLst>
                <a:ext uri="{FF2B5EF4-FFF2-40B4-BE49-F238E27FC236}">
                  <a16:creationId xmlns:a16="http://schemas.microsoft.com/office/drawing/2014/main" id="{C260F5C2-83E8-48E6-A4CA-40E290C43C76}"/>
                </a:ext>
              </a:extLst>
            </p:cNvPr>
            <p:cNvSpPr txBox="1">
              <a:spLocks noChangeArrowheads="1"/>
            </p:cNvSpPr>
            <p:nvPr/>
          </p:nvSpPr>
          <p:spPr bwMode="auto">
            <a:xfrm>
              <a:off x="858" y="3518"/>
              <a:ext cx="37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800"/>
                <a:t>DL</a:t>
              </a:r>
            </a:p>
          </p:txBody>
        </p:sp>
        <p:sp>
          <p:nvSpPr>
            <p:cNvPr id="235543" name="Text Box 1047">
              <a:extLst>
                <a:ext uri="{FF2B5EF4-FFF2-40B4-BE49-F238E27FC236}">
                  <a16:creationId xmlns:a16="http://schemas.microsoft.com/office/drawing/2014/main" id="{BE9D0E42-7216-4744-99E2-6C930B0C3931}"/>
                </a:ext>
              </a:extLst>
            </p:cNvPr>
            <p:cNvSpPr txBox="1">
              <a:spLocks noChangeArrowheads="1"/>
            </p:cNvSpPr>
            <p:nvPr/>
          </p:nvSpPr>
          <p:spPr bwMode="auto">
            <a:xfrm>
              <a:off x="859" y="3783"/>
              <a:ext cx="3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800"/>
                <a:t>Ph</a:t>
              </a:r>
            </a:p>
          </p:txBody>
        </p:sp>
      </p:grpSp>
      <p:grpSp>
        <p:nvGrpSpPr>
          <p:cNvPr id="235544" name="Group 1048">
            <a:extLst>
              <a:ext uri="{FF2B5EF4-FFF2-40B4-BE49-F238E27FC236}">
                <a16:creationId xmlns:a16="http://schemas.microsoft.com/office/drawing/2014/main" id="{89CB7E2C-F17D-47C9-A9B8-80199A03C2AB}"/>
              </a:ext>
            </a:extLst>
          </p:cNvPr>
          <p:cNvGrpSpPr>
            <a:grpSpLocks/>
          </p:cNvGrpSpPr>
          <p:nvPr/>
        </p:nvGrpSpPr>
        <p:grpSpPr bwMode="auto">
          <a:xfrm>
            <a:off x="6661150" y="3449638"/>
            <a:ext cx="1728788" cy="3074987"/>
            <a:chOff x="4150" y="2173"/>
            <a:chExt cx="1089" cy="1937"/>
          </a:xfrm>
        </p:grpSpPr>
        <p:sp>
          <p:nvSpPr>
            <p:cNvPr id="235545" name="Rectangle 1049">
              <a:extLst>
                <a:ext uri="{FF2B5EF4-FFF2-40B4-BE49-F238E27FC236}">
                  <a16:creationId xmlns:a16="http://schemas.microsoft.com/office/drawing/2014/main" id="{FD24A8AD-14F2-460B-B1D3-C2F316111540}"/>
                </a:ext>
              </a:extLst>
            </p:cNvPr>
            <p:cNvSpPr>
              <a:spLocks noChangeArrowheads="1"/>
            </p:cNvSpPr>
            <p:nvPr/>
          </p:nvSpPr>
          <p:spPr bwMode="auto">
            <a:xfrm>
              <a:off x="4150" y="2199"/>
              <a:ext cx="1089" cy="185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46" name="Line 1050">
              <a:extLst>
                <a:ext uri="{FF2B5EF4-FFF2-40B4-BE49-F238E27FC236}">
                  <a16:creationId xmlns:a16="http://schemas.microsoft.com/office/drawing/2014/main" id="{62D8B2E8-8F99-4524-BF70-5628AEF7618B}"/>
                </a:ext>
              </a:extLst>
            </p:cNvPr>
            <p:cNvSpPr>
              <a:spLocks noChangeShapeType="1"/>
            </p:cNvSpPr>
            <p:nvPr/>
          </p:nvSpPr>
          <p:spPr bwMode="auto">
            <a:xfrm>
              <a:off x="4150" y="3789"/>
              <a:ext cx="10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47" name="Line 1051">
              <a:extLst>
                <a:ext uri="{FF2B5EF4-FFF2-40B4-BE49-F238E27FC236}">
                  <a16:creationId xmlns:a16="http://schemas.microsoft.com/office/drawing/2014/main" id="{82BF56AC-5D34-4A80-9573-1E57EC6745AB}"/>
                </a:ext>
              </a:extLst>
            </p:cNvPr>
            <p:cNvSpPr>
              <a:spLocks noChangeShapeType="1"/>
            </p:cNvSpPr>
            <p:nvPr/>
          </p:nvSpPr>
          <p:spPr bwMode="auto">
            <a:xfrm>
              <a:off x="4150" y="3524"/>
              <a:ext cx="10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48" name="Line 1052">
              <a:extLst>
                <a:ext uri="{FF2B5EF4-FFF2-40B4-BE49-F238E27FC236}">
                  <a16:creationId xmlns:a16="http://schemas.microsoft.com/office/drawing/2014/main" id="{C61E485F-9ADD-4649-80B1-DA5ADAFEB6E1}"/>
                </a:ext>
              </a:extLst>
            </p:cNvPr>
            <p:cNvSpPr>
              <a:spLocks noChangeShapeType="1"/>
            </p:cNvSpPr>
            <p:nvPr/>
          </p:nvSpPr>
          <p:spPr bwMode="auto">
            <a:xfrm>
              <a:off x="4150" y="3259"/>
              <a:ext cx="10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49" name="Line 1053">
              <a:extLst>
                <a:ext uri="{FF2B5EF4-FFF2-40B4-BE49-F238E27FC236}">
                  <a16:creationId xmlns:a16="http://schemas.microsoft.com/office/drawing/2014/main" id="{A61C1A49-D132-4113-87AD-9DF746DDC9CB}"/>
                </a:ext>
              </a:extLst>
            </p:cNvPr>
            <p:cNvSpPr>
              <a:spLocks noChangeShapeType="1"/>
            </p:cNvSpPr>
            <p:nvPr/>
          </p:nvSpPr>
          <p:spPr bwMode="auto">
            <a:xfrm>
              <a:off x="4150" y="2994"/>
              <a:ext cx="10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50" name="Line 1054">
              <a:extLst>
                <a:ext uri="{FF2B5EF4-FFF2-40B4-BE49-F238E27FC236}">
                  <a16:creationId xmlns:a16="http://schemas.microsoft.com/office/drawing/2014/main" id="{2533FAE7-62B0-4154-B367-96843643B645}"/>
                </a:ext>
              </a:extLst>
            </p:cNvPr>
            <p:cNvSpPr>
              <a:spLocks noChangeShapeType="1"/>
            </p:cNvSpPr>
            <p:nvPr/>
          </p:nvSpPr>
          <p:spPr bwMode="auto">
            <a:xfrm>
              <a:off x="4150" y="2729"/>
              <a:ext cx="10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51" name="Line 1055">
              <a:extLst>
                <a:ext uri="{FF2B5EF4-FFF2-40B4-BE49-F238E27FC236}">
                  <a16:creationId xmlns:a16="http://schemas.microsoft.com/office/drawing/2014/main" id="{77C76945-6C54-440B-9CC9-B78F044C02F9}"/>
                </a:ext>
              </a:extLst>
            </p:cNvPr>
            <p:cNvSpPr>
              <a:spLocks noChangeShapeType="1"/>
            </p:cNvSpPr>
            <p:nvPr/>
          </p:nvSpPr>
          <p:spPr bwMode="auto">
            <a:xfrm>
              <a:off x="4150" y="2464"/>
              <a:ext cx="10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52" name="Text Box 1056">
              <a:extLst>
                <a:ext uri="{FF2B5EF4-FFF2-40B4-BE49-F238E27FC236}">
                  <a16:creationId xmlns:a16="http://schemas.microsoft.com/office/drawing/2014/main" id="{45F7B850-60DA-41AB-845D-B24DED2600AE}"/>
                </a:ext>
              </a:extLst>
            </p:cNvPr>
            <p:cNvSpPr txBox="1">
              <a:spLocks noChangeArrowheads="1"/>
            </p:cNvSpPr>
            <p:nvPr/>
          </p:nvSpPr>
          <p:spPr bwMode="auto">
            <a:xfrm>
              <a:off x="4544" y="2173"/>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800"/>
                <a:t>A</a:t>
              </a:r>
            </a:p>
          </p:txBody>
        </p:sp>
        <p:sp>
          <p:nvSpPr>
            <p:cNvPr id="235553" name="Text Box 1057">
              <a:extLst>
                <a:ext uri="{FF2B5EF4-FFF2-40B4-BE49-F238E27FC236}">
                  <a16:creationId xmlns:a16="http://schemas.microsoft.com/office/drawing/2014/main" id="{0D153A2B-B374-4717-88CB-E0A2F10C001A}"/>
                </a:ext>
              </a:extLst>
            </p:cNvPr>
            <p:cNvSpPr txBox="1">
              <a:spLocks noChangeArrowheads="1"/>
            </p:cNvSpPr>
            <p:nvPr/>
          </p:nvSpPr>
          <p:spPr bwMode="auto">
            <a:xfrm>
              <a:off x="4549" y="2458"/>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800"/>
                <a:t>P</a:t>
              </a:r>
            </a:p>
          </p:txBody>
        </p:sp>
        <p:sp>
          <p:nvSpPr>
            <p:cNvPr id="235554" name="Text Box 1058">
              <a:extLst>
                <a:ext uri="{FF2B5EF4-FFF2-40B4-BE49-F238E27FC236}">
                  <a16:creationId xmlns:a16="http://schemas.microsoft.com/office/drawing/2014/main" id="{C4BB7759-65D2-4630-A942-BAF0B5092E4C}"/>
                </a:ext>
              </a:extLst>
            </p:cNvPr>
            <p:cNvSpPr txBox="1">
              <a:spLocks noChangeArrowheads="1"/>
            </p:cNvSpPr>
            <p:nvPr/>
          </p:nvSpPr>
          <p:spPr bwMode="auto">
            <a:xfrm>
              <a:off x="4552" y="2723"/>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800"/>
                <a:t>S</a:t>
              </a:r>
            </a:p>
          </p:txBody>
        </p:sp>
        <p:sp>
          <p:nvSpPr>
            <p:cNvPr id="235555" name="Text Box 1059">
              <a:extLst>
                <a:ext uri="{FF2B5EF4-FFF2-40B4-BE49-F238E27FC236}">
                  <a16:creationId xmlns:a16="http://schemas.microsoft.com/office/drawing/2014/main" id="{A3258EEE-9DA9-4F15-9051-52A633ACC0C0}"/>
                </a:ext>
              </a:extLst>
            </p:cNvPr>
            <p:cNvSpPr txBox="1">
              <a:spLocks noChangeArrowheads="1"/>
            </p:cNvSpPr>
            <p:nvPr/>
          </p:nvSpPr>
          <p:spPr bwMode="auto">
            <a:xfrm>
              <a:off x="4562" y="2989"/>
              <a:ext cx="2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800"/>
                <a:t>T</a:t>
              </a:r>
            </a:p>
          </p:txBody>
        </p:sp>
        <p:sp>
          <p:nvSpPr>
            <p:cNvPr id="235556" name="Text Box 1060">
              <a:extLst>
                <a:ext uri="{FF2B5EF4-FFF2-40B4-BE49-F238E27FC236}">
                  <a16:creationId xmlns:a16="http://schemas.microsoft.com/office/drawing/2014/main" id="{6AD7F050-8168-4222-AC77-735B197DA34C}"/>
                </a:ext>
              </a:extLst>
            </p:cNvPr>
            <p:cNvSpPr txBox="1">
              <a:spLocks noChangeArrowheads="1"/>
            </p:cNvSpPr>
            <p:nvPr/>
          </p:nvSpPr>
          <p:spPr bwMode="auto">
            <a:xfrm>
              <a:off x="4544" y="3254"/>
              <a:ext cx="26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800"/>
                <a:t>N</a:t>
              </a:r>
            </a:p>
          </p:txBody>
        </p:sp>
        <p:sp>
          <p:nvSpPr>
            <p:cNvPr id="235557" name="Text Box 1061">
              <a:extLst>
                <a:ext uri="{FF2B5EF4-FFF2-40B4-BE49-F238E27FC236}">
                  <a16:creationId xmlns:a16="http://schemas.microsoft.com/office/drawing/2014/main" id="{5416D634-4933-48FC-A10B-888EE8849ED2}"/>
                </a:ext>
              </a:extLst>
            </p:cNvPr>
            <p:cNvSpPr txBox="1">
              <a:spLocks noChangeArrowheads="1"/>
            </p:cNvSpPr>
            <p:nvPr/>
          </p:nvSpPr>
          <p:spPr bwMode="auto">
            <a:xfrm>
              <a:off x="4487" y="3518"/>
              <a:ext cx="37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800"/>
                <a:t>DL</a:t>
              </a:r>
            </a:p>
          </p:txBody>
        </p:sp>
        <p:sp>
          <p:nvSpPr>
            <p:cNvPr id="235558" name="Text Box 1062">
              <a:extLst>
                <a:ext uri="{FF2B5EF4-FFF2-40B4-BE49-F238E27FC236}">
                  <a16:creationId xmlns:a16="http://schemas.microsoft.com/office/drawing/2014/main" id="{00FADCD6-0B83-4E56-A01E-611B196A7E7E}"/>
                </a:ext>
              </a:extLst>
            </p:cNvPr>
            <p:cNvSpPr txBox="1">
              <a:spLocks noChangeArrowheads="1"/>
            </p:cNvSpPr>
            <p:nvPr/>
          </p:nvSpPr>
          <p:spPr bwMode="auto">
            <a:xfrm>
              <a:off x="4488" y="3783"/>
              <a:ext cx="3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800"/>
                <a:t>Ph</a:t>
              </a:r>
            </a:p>
          </p:txBody>
        </p:sp>
      </p:grpSp>
      <p:sp>
        <p:nvSpPr>
          <p:cNvPr id="235559" name="Rectangle 1063">
            <a:extLst>
              <a:ext uri="{FF2B5EF4-FFF2-40B4-BE49-F238E27FC236}">
                <a16:creationId xmlns:a16="http://schemas.microsoft.com/office/drawing/2014/main" id="{02E841D0-FB98-4891-A8F9-DB9AD223F4B3}"/>
              </a:ext>
            </a:extLst>
          </p:cNvPr>
          <p:cNvSpPr>
            <a:spLocks noChangeArrowheads="1"/>
          </p:cNvSpPr>
          <p:nvPr/>
        </p:nvSpPr>
        <p:spPr bwMode="auto">
          <a:xfrm>
            <a:off x="3851275" y="6021388"/>
            <a:ext cx="1584325" cy="431800"/>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chemeClr val="bg2"/>
                </a:solidFill>
                <a:effectLst>
                  <a:outerShdw blurRad="38100" dist="38100" dir="2700000" algn="tl">
                    <a:srgbClr val="FFFFFF"/>
                  </a:outerShdw>
                </a:effectLst>
              </a:rPr>
              <a:t>Repeater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35529"/>
                                        </p:tgtEl>
                                        <p:attrNameLst>
                                          <p:attrName>style.visibility</p:attrName>
                                        </p:attrNameLst>
                                      </p:cBhvr>
                                      <p:to>
                                        <p:strVal val="visible"/>
                                      </p:to>
                                    </p:set>
                                    <p:animEffect transition="in" filter="dissolve">
                                      <p:cBhvr>
                                        <p:cTn id="7" dur="500"/>
                                        <p:tgtEl>
                                          <p:spTgt spid="235529"/>
                                        </p:tgtEl>
                                      </p:cBhvr>
                                    </p:animEffect>
                                  </p:childTnLst>
                                </p:cTn>
                              </p:par>
                              <p:par>
                                <p:cTn id="8" presetID="9" presetClass="entr" presetSubtype="0" fill="hold" nodeType="withEffect">
                                  <p:stCondLst>
                                    <p:cond delay="0"/>
                                  </p:stCondLst>
                                  <p:childTnLst>
                                    <p:set>
                                      <p:cBhvr>
                                        <p:cTn id="9" dur="1" fill="hold">
                                          <p:stCondLst>
                                            <p:cond delay="0"/>
                                          </p:stCondLst>
                                        </p:cTn>
                                        <p:tgtEl>
                                          <p:spTgt spid="235544"/>
                                        </p:tgtEl>
                                        <p:attrNameLst>
                                          <p:attrName>style.visibility</p:attrName>
                                        </p:attrNameLst>
                                      </p:cBhvr>
                                      <p:to>
                                        <p:strVal val="visible"/>
                                      </p:to>
                                    </p:set>
                                    <p:animEffect transition="in" filter="dissolve">
                                      <p:cBhvr>
                                        <p:cTn id="10" dur="500"/>
                                        <p:tgtEl>
                                          <p:spTgt spid="23554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35559"/>
                                        </p:tgtEl>
                                        <p:attrNameLst>
                                          <p:attrName>style.visibility</p:attrName>
                                        </p:attrNameLst>
                                      </p:cBhvr>
                                      <p:to>
                                        <p:strVal val="visible"/>
                                      </p:to>
                                    </p:set>
                                    <p:animEffect transition="in" filter="wipe(down)">
                                      <p:cBhvr>
                                        <p:cTn id="15" dur="500"/>
                                        <p:tgtEl>
                                          <p:spTgt spid="23555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235526"/>
                                        </p:tgtEl>
                                        <p:attrNameLst>
                                          <p:attrName>style.visibility</p:attrName>
                                        </p:attrNameLst>
                                      </p:cBhvr>
                                      <p:to>
                                        <p:strVal val="visible"/>
                                      </p:to>
                                    </p:set>
                                    <p:animEffect transition="in" filter="wipe(down)">
                                      <p:cBhvr>
                                        <p:cTn id="20" dur="500"/>
                                        <p:tgtEl>
                                          <p:spTgt spid="23552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235523"/>
                                        </p:tgtEl>
                                        <p:attrNameLst>
                                          <p:attrName>style.visibility</p:attrName>
                                        </p:attrNameLst>
                                      </p:cBhvr>
                                      <p:to>
                                        <p:strVal val="visible"/>
                                      </p:to>
                                    </p:set>
                                    <p:animEffect transition="in" filter="wipe(down)">
                                      <p:cBhvr>
                                        <p:cTn id="25" dur="500"/>
                                        <p:tgtEl>
                                          <p:spTgt spid="23552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235520"/>
                                        </p:tgtEl>
                                        <p:attrNameLst>
                                          <p:attrName>style.visibility</p:attrName>
                                        </p:attrNameLst>
                                      </p:cBhvr>
                                      <p:to>
                                        <p:strVal val="visible"/>
                                      </p:to>
                                    </p:set>
                                    <p:animEffect transition="in" filter="wipe(down)">
                                      <p:cBhvr>
                                        <p:cTn id="30" dur="500"/>
                                        <p:tgtEl>
                                          <p:spTgt spid="235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灯片编号占位符 4">
            <a:extLst>
              <a:ext uri="{FF2B5EF4-FFF2-40B4-BE49-F238E27FC236}">
                <a16:creationId xmlns:a16="http://schemas.microsoft.com/office/drawing/2014/main" id="{4848694A-8E8D-4F1F-B3A0-464186FD00E1}"/>
              </a:ext>
            </a:extLst>
          </p:cNvPr>
          <p:cNvSpPr>
            <a:spLocks noGrp="1"/>
          </p:cNvSpPr>
          <p:nvPr>
            <p:ph type="sldNum" sz="quarter" idx="12"/>
          </p:nvPr>
        </p:nvSpPr>
        <p:spPr/>
        <p:txBody>
          <a:bodyPr/>
          <a:lstStyle/>
          <a:p>
            <a:fld id="{51FF56CC-FE3F-403E-8784-94F792F0B19B}" type="slidenum">
              <a:rPr lang="en-US" altLang="zh-CN"/>
              <a:pPr/>
              <a:t>49</a:t>
            </a:fld>
            <a:endParaRPr lang="en-US" altLang="zh-CN"/>
          </a:p>
        </p:txBody>
      </p:sp>
      <p:sp>
        <p:nvSpPr>
          <p:cNvPr id="196610" name="Rectangle 2">
            <a:extLst>
              <a:ext uri="{FF2B5EF4-FFF2-40B4-BE49-F238E27FC236}">
                <a16:creationId xmlns:a16="http://schemas.microsoft.com/office/drawing/2014/main" id="{CDD23F88-6359-458D-83DE-5E0C2D2099CD}"/>
              </a:ext>
            </a:extLst>
          </p:cNvPr>
          <p:cNvSpPr>
            <a:spLocks noGrp="1" noChangeArrowheads="1"/>
          </p:cNvSpPr>
          <p:nvPr>
            <p:ph type="title"/>
          </p:nvPr>
        </p:nvSpPr>
        <p:spPr/>
        <p:txBody>
          <a:bodyPr/>
          <a:lstStyle/>
          <a:p>
            <a:r>
              <a:rPr lang="en-US" altLang="zh-CN"/>
              <a:t>Repeater/Hub</a:t>
            </a:r>
          </a:p>
        </p:txBody>
      </p:sp>
      <p:sp>
        <p:nvSpPr>
          <p:cNvPr id="196612" name="Line 4">
            <a:extLst>
              <a:ext uri="{FF2B5EF4-FFF2-40B4-BE49-F238E27FC236}">
                <a16:creationId xmlns:a16="http://schemas.microsoft.com/office/drawing/2014/main" id="{B29CE754-7170-4524-8CE7-0F719A0B265F}"/>
              </a:ext>
            </a:extLst>
          </p:cNvPr>
          <p:cNvSpPr>
            <a:spLocks noChangeShapeType="1"/>
          </p:cNvSpPr>
          <p:nvPr/>
        </p:nvSpPr>
        <p:spPr bwMode="auto">
          <a:xfrm>
            <a:off x="539750" y="5229225"/>
            <a:ext cx="35274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630" name="Line 22">
            <a:extLst>
              <a:ext uri="{FF2B5EF4-FFF2-40B4-BE49-F238E27FC236}">
                <a16:creationId xmlns:a16="http://schemas.microsoft.com/office/drawing/2014/main" id="{B4D90C69-9EF7-4A0C-A48B-C119BB531B60}"/>
              </a:ext>
            </a:extLst>
          </p:cNvPr>
          <p:cNvSpPr>
            <a:spLocks noChangeShapeType="1"/>
          </p:cNvSpPr>
          <p:nvPr/>
        </p:nvSpPr>
        <p:spPr bwMode="auto">
          <a:xfrm>
            <a:off x="1187450" y="5257800"/>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631" name="Line 23">
            <a:extLst>
              <a:ext uri="{FF2B5EF4-FFF2-40B4-BE49-F238E27FC236}">
                <a16:creationId xmlns:a16="http://schemas.microsoft.com/office/drawing/2014/main" id="{8EFB0E82-CF82-46B0-AC99-7C661E8A6B5D}"/>
              </a:ext>
            </a:extLst>
          </p:cNvPr>
          <p:cNvSpPr>
            <a:spLocks noChangeShapeType="1"/>
          </p:cNvSpPr>
          <p:nvPr/>
        </p:nvSpPr>
        <p:spPr bwMode="auto">
          <a:xfrm>
            <a:off x="1906588" y="4797425"/>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632" name="Line 24">
            <a:extLst>
              <a:ext uri="{FF2B5EF4-FFF2-40B4-BE49-F238E27FC236}">
                <a16:creationId xmlns:a16="http://schemas.microsoft.com/office/drawing/2014/main" id="{70E1B06A-7285-4C89-A81F-A9B56018E1E7}"/>
              </a:ext>
            </a:extLst>
          </p:cNvPr>
          <p:cNvSpPr>
            <a:spLocks noChangeShapeType="1"/>
          </p:cNvSpPr>
          <p:nvPr/>
        </p:nvSpPr>
        <p:spPr bwMode="auto">
          <a:xfrm>
            <a:off x="2627313" y="5257800"/>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633" name="Line 25">
            <a:extLst>
              <a:ext uri="{FF2B5EF4-FFF2-40B4-BE49-F238E27FC236}">
                <a16:creationId xmlns:a16="http://schemas.microsoft.com/office/drawing/2014/main" id="{DD53A76A-0128-42DF-BC17-1D3D94FCFBA3}"/>
              </a:ext>
            </a:extLst>
          </p:cNvPr>
          <p:cNvSpPr>
            <a:spLocks noChangeShapeType="1"/>
          </p:cNvSpPr>
          <p:nvPr/>
        </p:nvSpPr>
        <p:spPr bwMode="auto">
          <a:xfrm>
            <a:off x="5148263" y="5229225"/>
            <a:ext cx="33845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637" name="Line 29">
            <a:extLst>
              <a:ext uri="{FF2B5EF4-FFF2-40B4-BE49-F238E27FC236}">
                <a16:creationId xmlns:a16="http://schemas.microsoft.com/office/drawing/2014/main" id="{473D189F-A1E8-4D5B-840D-0B08A9945742}"/>
              </a:ext>
            </a:extLst>
          </p:cNvPr>
          <p:cNvSpPr>
            <a:spLocks noChangeShapeType="1"/>
          </p:cNvSpPr>
          <p:nvPr/>
        </p:nvSpPr>
        <p:spPr bwMode="auto">
          <a:xfrm>
            <a:off x="5795963" y="5257800"/>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638" name="Line 30">
            <a:extLst>
              <a:ext uri="{FF2B5EF4-FFF2-40B4-BE49-F238E27FC236}">
                <a16:creationId xmlns:a16="http://schemas.microsoft.com/office/drawing/2014/main" id="{4A986201-A782-4D40-BE1B-9F335753338B}"/>
              </a:ext>
            </a:extLst>
          </p:cNvPr>
          <p:cNvSpPr>
            <a:spLocks noChangeShapeType="1"/>
          </p:cNvSpPr>
          <p:nvPr/>
        </p:nvSpPr>
        <p:spPr bwMode="auto">
          <a:xfrm>
            <a:off x="7239000" y="4797425"/>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96705" name="Group 97">
            <a:extLst>
              <a:ext uri="{FF2B5EF4-FFF2-40B4-BE49-F238E27FC236}">
                <a16:creationId xmlns:a16="http://schemas.microsoft.com/office/drawing/2014/main" id="{00575561-ED46-4D5E-B285-485F24A2F94B}"/>
              </a:ext>
            </a:extLst>
          </p:cNvPr>
          <p:cNvGrpSpPr>
            <a:grpSpLocks/>
          </p:cNvGrpSpPr>
          <p:nvPr/>
        </p:nvGrpSpPr>
        <p:grpSpPr bwMode="auto">
          <a:xfrm>
            <a:off x="1116013" y="1412875"/>
            <a:ext cx="1655762" cy="2520950"/>
            <a:chOff x="703" y="890"/>
            <a:chExt cx="1043" cy="1588"/>
          </a:xfrm>
        </p:grpSpPr>
        <p:sp>
          <p:nvSpPr>
            <p:cNvPr id="196659" name="Rectangle 51">
              <a:extLst>
                <a:ext uri="{FF2B5EF4-FFF2-40B4-BE49-F238E27FC236}">
                  <a16:creationId xmlns:a16="http://schemas.microsoft.com/office/drawing/2014/main" id="{E37DEA15-7AE1-49BD-8383-07B6B1697A0F}"/>
                </a:ext>
              </a:extLst>
            </p:cNvPr>
            <p:cNvSpPr>
              <a:spLocks noChangeArrowheads="1"/>
            </p:cNvSpPr>
            <p:nvPr/>
          </p:nvSpPr>
          <p:spPr bwMode="auto">
            <a:xfrm>
              <a:off x="703" y="890"/>
              <a:ext cx="1043" cy="227"/>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90000" anchor="ctr" anchorCtr="1"/>
            <a:lstStyle/>
            <a:p>
              <a:r>
                <a:rPr lang="en-US" altLang="zh-CN">
                  <a:effectLst>
                    <a:outerShdw blurRad="38100" dist="38100" dir="2700000" algn="tl">
                      <a:srgbClr val="000000"/>
                    </a:outerShdw>
                  </a:effectLst>
                </a:rPr>
                <a:t>A            </a:t>
              </a:r>
            </a:p>
          </p:txBody>
        </p:sp>
        <p:sp>
          <p:nvSpPr>
            <p:cNvPr id="196658" name="Rectangle 50">
              <a:extLst>
                <a:ext uri="{FF2B5EF4-FFF2-40B4-BE49-F238E27FC236}">
                  <a16:creationId xmlns:a16="http://schemas.microsoft.com/office/drawing/2014/main" id="{835018CC-8927-4D43-869F-D23E8BF352F8}"/>
                </a:ext>
              </a:extLst>
            </p:cNvPr>
            <p:cNvSpPr>
              <a:spLocks noChangeArrowheads="1"/>
            </p:cNvSpPr>
            <p:nvPr/>
          </p:nvSpPr>
          <p:spPr bwMode="auto">
            <a:xfrm>
              <a:off x="703" y="1117"/>
              <a:ext cx="1043" cy="227"/>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90000" anchor="ctr" anchorCtr="1"/>
            <a:lstStyle/>
            <a:p>
              <a:r>
                <a:rPr lang="en-US" altLang="zh-CN">
                  <a:effectLst>
                    <a:outerShdw blurRad="38100" dist="38100" dir="2700000" algn="tl">
                      <a:srgbClr val="000000"/>
                    </a:outerShdw>
                  </a:effectLst>
                </a:rPr>
                <a:t>P            </a:t>
              </a:r>
            </a:p>
          </p:txBody>
        </p:sp>
        <p:sp>
          <p:nvSpPr>
            <p:cNvPr id="196657" name="Rectangle 49">
              <a:extLst>
                <a:ext uri="{FF2B5EF4-FFF2-40B4-BE49-F238E27FC236}">
                  <a16:creationId xmlns:a16="http://schemas.microsoft.com/office/drawing/2014/main" id="{272406A2-6305-4B89-8770-DB3333576848}"/>
                </a:ext>
              </a:extLst>
            </p:cNvPr>
            <p:cNvSpPr>
              <a:spLocks noChangeArrowheads="1"/>
            </p:cNvSpPr>
            <p:nvPr/>
          </p:nvSpPr>
          <p:spPr bwMode="auto">
            <a:xfrm>
              <a:off x="703" y="1343"/>
              <a:ext cx="1043" cy="227"/>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90000" anchor="ctr" anchorCtr="1"/>
            <a:lstStyle/>
            <a:p>
              <a:r>
                <a:rPr lang="en-US" altLang="zh-CN">
                  <a:effectLst>
                    <a:outerShdw blurRad="38100" dist="38100" dir="2700000" algn="tl">
                      <a:srgbClr val="000000"/>
                    </a:outerShdw>
                  </a:effectLst>
                </a:rPr>
                <a:t>S            </a:t>
              </a:r>
            </a:p>
          </p:txBody>
        </p:sp>
        <p:sp>
          <p:nvSpPr>
            <p:cNvPr id="196656" name="Rectangle 48">
              <a:extLst>
                <a:ext uri="{FF2B5EF4-FFF2-40B4-BE49-F238E27FC236}">
                  <a16:creationId xmlns:a16="http://schemas.microsoft.com/office/drawing/2014/main" id="{29BEBB3C-46F9-4383-B959-DA7CB3911003}"/>
                </a:ext>
              </a:extLst>
            </p:cNvPr>
            <p:cNvSpPr>
              <a:spLocks noChangeArrowheads="1"/>
            </p:cNvSpPr>
            <p:nvPr/>
          </p:nvSpPr>
          <p:spPr bwMode="auto">
            <a:xfrm>
              <a:off x="703" y="1570"/>
              <a:ext cx="1043" cy="227"/>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90000" anchor="ctr" anchorCtr="1"/>
            <a:lstStyle/>
            <a:p>
              <a:r>
                <a:rPr lang="en-US" altLang="zh-CN">
                  <a:effectLst>
                    <a:outerShdw blurRad="38100" dist="38100" dir="2700000" algn="tl">
                      <a:srgbClr val="000000"/>
                    </a:outerShdw>
                  </a:effectLst>
                </a:rPr>
                <a:t>T            </a:t>
              </a:r>
            </a:p>
          </p:txBody>
        </p:sp>
        <p:sp>
          <p:nvSpPr>
            <p:cNvPr id="196655" name="Rectangle 47">
              <a:extLst>
                <a:ext uri="{FF2B5EF4-FFF2-40B4-BE49-F238E27FC236}">
                  <a16:creationId xmlns:a16="http://schemas.microsoft.com/office/drawing/2014/main" id="{32CA0736-3C03-448F-9109-74C15C29D2E1}"/>
                </a:ext>
              </a:extLst>
            </p:cNvPr>
            <p:cNvSpPr>
              <a:spLocks noChangeArrowheads="1"/>
            </p:cNvSpPr>
            <p:nvPr/>
          </p:nvSpPr>
          <p:spPr bwMode="auto">
            <a:xfrm>
              <a:off x="703" y="1797"/>
              <a:ext cx="1043" cy="227"/>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90000" anchor="ctr" anchorCtr="1"/>
            <a:lstStyle/>
            <a:p>
              <a:r>
                <a:rPr lang="en-US" altLang="zh-CN">
                  <a:effectLst>
                    <a:outerShdw blurRad="38100" dist="38100" dir="2700000" algn="tl">
                      <a:srgbClr val="000000"/>
                    </a:outerShdw>
                  </a:effectLst>
                </a:rPr>
                <a:t>N            </a:t>
              </a:r>
            </a:p>
          </p:txBody>
        </p:sp>
        <p:sp>
          <p:nvSpPr>
            <p:cNvPr id="196654" name="Rectangle 46">
              <a:extLst>
                <a:ext uri="{FF2B5EF4-FFF2-40B4-BE49-F238E27FC236}">
                  <a16:creationId xmlns:a16="http://schemas.microsoft.com/office/drawing/2014/main" id="{09FEB9C3-8DF2-43B3-AA94-437DC6CD5E14}"/>
                </a:ext>
              </a:extLst>
            </p:cNvPr>
            <p:cNvSpPr>
              <a:spLocks noChangeArrowheads="1"/>
            </p:cNvSpPr>
            <p:nvPr/>
          </p:nvSpPr>
          <p:spPr bwMode="auto">
            <a:xfrm>
              <a:off x="703" y="2024"/>
              <a:ext cx="1043" cy="227"/>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90000" anchor="ctr" anchorCtr="1"/>
            <a:lstStyle/>
            <a:p>
              <a:r>
                <a:rPr lang="en-US" altLang="zh-CN">
                  <a:effectLst>
                    <a:outerShdw blurRad="38100" dist="38100" dir="2700000" algn="tl">
                      <a:srgbClr val="000000"/>
                    </a:outerShdw>
                  </a:effectLst>
                </a:rPr>
                <a:t>DL            </a:t>
              </a:r>
            </a:p>
          </p:txBody>
        </p:sp>
        <p:sp>
          <p:nvSpPr>
            <p:cNvPr id="196651" name="Rectangle 43">
              <a:extLst>
                <a:ext uri="{FF2B5EF4-FFF2-40B4-BE49-F238E27FC236}">
                  <a16:creationId xmlns:a16="http://schemas.microsoft.com/office/drawing/2014/main" id="{4A60A7E0-CAAF-453A-9C51-05FA8AA2F0EF}"/>
                </a:ext>
              </a:extLst>
            </p:cNvPr>
            <p:cNvSpPr>
              <a:spLocks noChangeArrowheads="1"/>
            </p:cNvSpPr>
            <p:nvPr/>
          </p:nvSpPr>
          <p:spPr bwMode="auto">
            <a:xfrm>
              <a:off x="703" y="2251"/>
              <a:ext cx="1043" cy="227"/>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90000" anchor="ctr" anchorCtr="1"/>
            <a:lstStyle/>
            <a:p>
              <a:r>
                <a:rPr lang="en-US" altLang="zh-CN">
                  <a:effectLst>
                    <a:outerShdw blurRad="38100" dist="38100" dir="2700000" algn="tl">
                      <a:srgbClr val="000000"/>
                    </a:outerShdw>
                  </a:effectLst>
                </a:rPr>
                <a:t>Ph            </a:t>
              </a:r>
            </a:p>
          </p:txBody>
        </p:sp>
      </p:grpSp>
      <p:pic>
        <p:nvPicPr>
          <p:cNvPr id="196623" name="Picture 15">
            <a:extLst>
              <a:ext uri="{FF2B5EF4-FFF2-40B4-BE49-F238E27FC236}">
                <a16:creationId xmlns:a16="http://schemas.microsoft.com/office/drawing/2014/main" id="{3EA64F5C-8FD4-4532-9AD4-06A2DB687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075" y="4365625"/>
            <a:ext cx="65087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96624" name="Picture 16">
            <a:extLst>
              <a:ext uri="{FF2B5EF4-FFF2-40B4-BE49-F238E27FC236}">
                <a16:creationId xmlns:a16="http://schemas.microsoft.com/office/drawing/2014/main" id="{35D3821F-EFF0-4A82-9CCE-C04A99180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00" y="5589588"/>
            <a:ext cx="65087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96625" name="Picture 17">
            <a:extLst>
              <a:ext uri="{FF2B5EF4-FFF2-40B4-BE49-F238E27FC236}">
                <a16:creationId xmlns:a16="http://schemas.microsoft.com/office/drawing/2014/main" id="{EB638ECF-48F4-4B03-B38B-D1712E65B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238" y="5589588"/>
            <a:ext cx="65087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96634" name="Picture 26">
            <a:extLst>
              <a:ext uri="{FF2B5EF4-FFF2-40B4-BE49-F238E27FC236}">
                <a16:creationId xmlns:a16="http://schemas.microsoft.com/office/drawing/2014/main" id="{EA70A7FB-2ED7-46B6-BEAB-F4BC1CA69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488" y="4365625"/>
            <a:ext cx="65087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96636" name="Picture 28">
            <a:extLst>
              <a:ext uri="{FF2B5EF4-FFF2-40B4-BE49-F238E27FC236}">
                <a16:creationId xmlns:a16="http://schemas.microsoft.com/office/drawing/2014/main" id="{6A6EEAEF-B44F-4369-98F1-02E1E95D7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0" y="5589588"/>
            <a:ext cx="65087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96706" name="Group 98">
            <a:extLst>
              <a:ext uri="{FF2B5EF4-FFF2-40B4-BE49-F238E27FC236}">
                <a16:creationId xmlns:a16="http://schemas.microsoft.com/office/drawing/2014/main" id="{C2F7E597-D419-4529-B2C8-283C0831E05C}"/>
              </a:ext>
            </a:extLst>
          </p:cNvPr>
          <p:cNvGrpSpPr>
            <a:grpSpLocks/>
          </p:cNvGrpSpPr>
          <p:nvPr/>
        </p:nvGrpSpPr>
        <p:grpSpPr bwMode="auto">
          <a:xfrm>
            <a:off x="6445250" y="1412875"/>
            <a:ext cx="1655763" cy="2520950"/>
            <a:chOff x="4060" y="890"/>
            <a:chExt cx="1043" cy="1588"/>
          </a:xfrm>
        </p:grpSpPr>
        <p:sp>
          <p:nvSpPr>
            <p:cNvPr id="196667" name="Rectangle 59">
              <a:extLst>
                <a:ext uri="{FF2B5EF4-FFF2-40B4-BE49-F238E27FC236}">
                  <a16:creationId xmlns:a16="http://schemas.microsoft.com/office/drawing/2014/main" id="{F783C86C-D436-4DF5-BB08-6189B515B98A}"/>
                </a:ext>
              </a:extLst>
            </p:cNvPr>
            <p:cNvSpPr>
              <a:spLocks noChangeArrowheads="1"/>
            </p:cNvSpPr>
            <p:nvPr/>
          </p:nvSpPr>
          <p:spPr bwMode="auto">
            <a:xfrm>
              <a:off x="4060" y="890"/>
              <a:ext cx="1043" cy="227"/>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r>
                <a:rPr lang="en-US" altLang="zh-CN">
                  <a:effectLst>
                    <a:outerShdw blurRad="38100" dist="38100" dir="2700000" algn="tl">
                      <a:srgbClr val="000000"/>
                    </a:outerShdw>
                  </a:effectLst>
                </a:rPr>
                <a:t>            A</a:t>
              </a:r>
            </a:p>
          </p:txBody>
        </p:sp>
        <p:sp>
          <p:nvSpPr>
            <p:cNvPr id="196666" name="Rectangle 58">
              <a:extLst>
                <a:ext uri="{FF2B5EF4-FFF2-40B4-BE49-F238E27FC236}">
                  <a16:creationId xmlns:a16="http://schemas.microsoft.com/office/drawing/2014/main" id="{A07965D0-60DA-45D3-8201-133A47D2BDC0}"/>
                </a:ext>
              </a:extLst>
            </p:cNvPr>
            <p:cNvSpPr>
              <a:spLocks noChangeArrowheads="1"/>
            </p:cNvSpPr>
            <p:nvPr/>
          </p:nvSpPr>
          <p:spPr bwMode="auto">
            <a:xfrm>
              <a:off x="4060" y="1117"/>
              <a:ext cx="1043" cy="227"/>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r>
                <a:rPr lang="en-US" altLang="zh-CN">
                  <a:effectLst>
                    <a:outerShdw blurRad="38100" dist="38100" dir="2700000" algn="tl">
                      <a:srgbClr val="000000"/>
                    </a:outerShdw>
                  </a:effectLst>
                </a:rPr>
                <a:t>            P</a:t>
              </a:r>
            </a:p>
          </p:txBody>
        </p:sp>
        <p:sp>
          <p:nvSpPr>
            <p:cNvPr id="196665" name="Rectangle 57">
              <a:extLst>
                <a:ext uri="{FF2B5EF4-FFF2-40B4-BE49-F238E27FC236}">
                  <a16:creationId xmlns:a16="http://schemas.microsoft.com/office/drawing/2014/main" id="{4E8382FA-95BB-47A4-BD84-40C26739D5D6}"/>
                </a:ext>
              </a:extLst>
            </p:cNvPr>
            <p:cNvSpPr>
              <a:spLocks noChangeArrowheads="1"/>
            </p:cNvSpPr>
            <p:nvPr/>
          </p:nvSpPr>
          <p:spPr bwMode="auto">
            <a:xfrm>
              <a:off x="4060" y="1343"/>
              <a:ext cx="1043" cy="227"/>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r>
                <a:rPr lang="en-US" altLang="zh-CN">
                  <a:effectLst>
                    <a:outerShdw blurRad="38100" dist="38100" dir="2700000" algn="tl">
                      <a:srgbClr val="000000"/>
                    </a:outerShdw>
                  </a:effectLst>
                </a:rPr>
                <a:t>            S</a:t>
              </a:r>
            </a:p>
          </p:txBody>
        </p:sp>
        <p:sp>
          <p:nvSpPr>
            <p:cNvPr id="196664" name="Rectangle 56">
              <a:extLst>
                <a:ext uri="{FF2B5EF4-FFF2-40B4-BE49-F238E27FC236}">
                  <a16:creationId xmlns:a16="http://schemas.microsoft.com/office/drawing/2014/main" id="{35D98898-4806-49B1-A213-23FF54FA72AA}"/>
                </a:ext>
              </a:extLst>
            </p:cNvPr>
            <p:cNvSpPr>
              <a:spLocks noChangeArrowheads="1"/>
            </p:cNvSpPr>
            <p:nvPr/>
          </p:nvSpPr>
          <p:spPr bwMode="auto">
            <a:xfrm>
              <a:off x="4060" y="1570"/>
              <a:ext cx="1043" cy="227"/>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r>
                <a:rPr lang="en-US" altLang="zh-CN">
                  <a:effectLst>
                    <a:outerShdw blurRad="38100" dist="38100" dir="2700000" algn="tl">
                      <a:srgbClr val="000000"/>
                    </a:outerShdw>
                  </a:effectLst>
                </a:rPr>
                <a:t>            T</a:t>
              </a:r>
            </a:p>
          </p:txBody>
        </p:sp>
        <p:sp>
          <p:nvSpPr>
            <p:cNvPr id="196663" name="Rectangle 55">
              <a:extLst>
                <a:ext uri="{FF2B5EF4-FFF2-40B4-BE49-F238E27FC236}">
                  <a16:creationId xmlns:a16="http://schemas.microsoft.com/office/drawing/2014/main" id="{7BE68563-DF36-4C41-B891-DABF7133963A}"/>
                </a:ext>
              </a:extLst>
            </p:cNvPr>
            <p:cNvSpPr>
              <a:spLocks noChangeArrowheads="1"/>
            </p:cNvSpPr>
            <p:nvPr/>
          </p:nvSpPr>
          <p:spPr bwMode="auto">
            <a:xfrm>
              <a:off x="4060" y="1797"/>
              <a:ext cx="1043" cy="227"/>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r>
                <a:rPr lang="en-US" altLang="zh-CN">
                  <a:effectLst>
                    <a:outerShdw blurRad="38100" dist="38100" dir="2700000" algn="tl">
                      <a:srgbClr val="000000"/>
                    </a:outerShdw>
                  </a:effectLst>
                </a:rPr>
                <a:t>            N</a:t>
              </a:r>
            </a:p>
          </p:txBody>
        </p:sp>
        <p:sp>
          <p:nvSpPr>
            <p:cNvPr id="196662" name="Rectangle 54">
              <a:extLst>
                <a:ext uri="{FF2B5EF4-FFF2-40B4-BE49-F238E27FC236}">
                  <a16:creationId xmlns:a16="http://schemas.microsoft.com/office/drawing/2014/main" id="{A1E02BC9-3573-471C-A7EB-8648A728DEF5}"/>
                </a:ext>
              </a:extLst>
            </p:cNvPr>
            <p:cNvSpPr>
              <a:spLocks noChangeArrowheads="1"/>
            </p:cNvSpPr>
            <p:nvPr/>
          </p:nvSpPr>
          <p:spPr bwMode="auto">
            <a:xfrm>
              <a:off x="4060" y="2024"/>
              <a:ext cx="1043" cy="227"/>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r>
                <a:rPr lang="en-US" altLang="zh-CN">
                  <a:effectLst>
                    <a:outerShdw blurRad="38100" dist="38100" dir="2700000" algn="tl">
                      <a:srgbClr val="000000"/>
                    </a:outerShdw>
                  </a:effectLst>
                </a:rPr>
                <a:t>            DL</a:t>
              </a:r>
            </a:p>
          </p:txBody>
        </p:sp>
        <p:sp>
          <p:nvSpPr>
            <p:cNvPr id="196661" name="Rectangle 53">
              <a:extLst>
                <a:ext uri="{FF2B5EF4-FFF2-40B4-BE49-F238E27FC236}">
                  <a16:creationId xmlns:a16="http://schemas.microsoft.com/office/drawing/2014/main" id="{D3E90CB3-9960-46F5-B9AE-DA9BBD378840}"/>
                </a:ext>
              </a:extLst>
            </p:cNvPr>
            <p:cNvSpPr>
              <a:spLocks noChangeArrowheads="1"/>
            </p:cNvSpPr>
            <p:nvPr/>
          </p:nvSpPr>
          <p:spPr bwMode="auto">
            <a:xfrm>
              <a:off x="4060" y="2251"/>
              <a:ext cx="1043" cy="227"/>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r>
                <a:rPr lang="en-US" altLang="zh-CN">
                  <a:effectLst>
                    <a:outerShdw blurRad="38100" dist="38100" dir="2700000" algn="tl">
                      <a:srgbClr val="000000"/>
                    </a:outerShdw>
                  </a:effectLst>
                </a:rPr>
                <a:t>            Ph</a:t>
              </a:r>
            </a:p>
          </p:txBody>
        </p:sp>
      </p:grpSp>
      <p:sp>
        <p:nvSpPr>
          <p:cNvPr id="196668" name="Rectangle 60">
            <a:extLst>
              <a:ext uri="{FF2B5EF4-FFF2-40B4-BE49-F238E27FC236}">
                <a16:creationId xmlns:a16="http://schemas.microsoft.com/office/drawing/2014/main" id="{738054D2-7DFD-4C58-8154-2EF3C21D7A9E}"/>
              </a:ext>
            </a:extLst>
          </p:cNvPr>
          <p:cNvSpPr>
            <a:spLocks noChangeArrowheads="1"/>
          </p:cNvSpPr>
          <p:nvPr/>
        </p:nvSpPr>
        <p:spPr bwMode="auto">
          <a:xfrm>
            <a:off x="3779838" y="3573463"/>
            <a:ext cx="1655762" cy="360362"/>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r>
              <a:rPr lang="en-US" altLang="zh-CN">
                <a:effectLst>
                  <a:outerShdw blurRad="38100" dist="38100" dir="2700000" algn="tl">
                    <a:srgbClr val="000000"/>
                  </a:outerShdw>
                </a:effectLst>
              </a:rPr>
              <a:t>Ph</a:t>
            </a:r>
          </a:p>
        </p:txBody>
      </p:sp>
      <p:sp>
        <p:nvSpPr>
          <p:cNvPr id="196686" name="Line 78">
            <a:extLst>
              <a:ext uri="{FF2B5EF4-FFF2-40B4-BE49-F238E27FC236}">
                <a16:creationId xmlns:a16="http://schemas.microsoft.com/office/drawing/2014/main" id="{02BCE7AF-1668-48A2-8549-26B99D3AC9DE}"/>
              </a:ext>
            </a:extLst>
          </p:cNvPr>
          <p:cNvSpPr>
            <a:spLocks noChangeShapeType="1"/>
          </p:cNvSpPr>
          <p:nvPr/>
        </p:nvSpPr>
        <p:spPr bwMode="auto">
          <a:xfrm>
            <a:off x="1979613" y="1484313"/>
            <a:ext cx="0" cy="2736850"/>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688" name="Line 80">
            <a:extLst>
              <a:ext uri="{FF2B5EF4-FFF2-40B4-BE49-F238E27FC236}">
                <a16:creationId xmlns:a16="http://schemas.microsoft.com/office/drawing/2014/main" id="{20BC5D85-AB96-4666-AB45-3930DA399BA1}"/>
              </a:ext>
            </a:extLst>
          </p:cNvPr>
          <p:cNvSpPr>
            <a:spLocks noChangeShapeType="1"/>
          </p:cNvSpPr>
          <p:nvPr/>
        </p:nvSpPr>
        <p:spPr bwMode="auto">
          <a:xfrm>
            <a:off x="1943100" y="4221163"/>
            <a:ext cx="2159000" cy="0"/>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689" name="Line 81">
            <a:extLst>
              <a:ext uri="{FF2B5EF4-FFF2-40B4-BE49-F238E27FC236}">
                <a16:creationId xmlns:a16="http://schemas.microsoft.com/office/drawing/2014/main" id="{66D84B74-B870-48F0-801B-2D1672C0DCC3}"/>
              </a:ext>
            </a:extLst>
          </p:cNvPr>
          <p:cNvSpPr>
            <a:spLocks noChangeShapeType="1"/>
          </p:cNvSpPr>
          <p:nvPr/>
        </p:nvSpPr>
        <p:spPr bwMode="auto">
          <a:xfrm>
            <a:off x="5113338" y="4221163"/>
            <a:ext cx="2159000" cy="0"/>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690" name="Line 82">
            <a:extLst>
              <a:ext uri="{FF2B5EF4-FFF2-40B4-BE49-F238E27FC236}">
                <a16:creationId xmlns:a16="http://schemas.microsoft.com/office/drawing/2014/main" id="{94846FD6-8B36-4159-9E62-587AC9A2CD9F}"/>
              </a:ext>
            </a:extLst>
          </p:cNvPr>
          <p:cNvSpPr>
            <a:spLocks noChangeShapeType="1"/>
          </p:cNvSpPr>
          <p:nvPr/>
        </p:nvSpPr>
        <p:spPr bwMode="auto">
          <a:xfrm>
            <a:off x="7235825" y="1484313"/>
            <a:ext cx="0" cy="2736850"/>
          </a:xfrm>
          <a:prstGeom prst="line">
            <a:avLst/>
          </a:prstGeom>
          <a:noFill/>
          <a:ln w="76200">
            <a:solidFill>
              <a:srgbClr val="FF9933"/>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691" name="Line 83">
            <a:extLst>
              <a:ext uri="{FF2B5EF4-FFF2-40B4-BE49-F238E27FC236}">
                <a16:creationId xmlns:a16="http://schemas.microsoft.com/office/drawing/2014/main" id="{D74D72E8-15CD-4081-AAB4-519974962936}"/>
              </a:ext>
            </a:extLst>
          </p:cNvPr>
          <p:cNvSpPr>
            <a:spLocks noChangeShapeType="1"/>
          </p:cNvSpPr>
          <p:nvPr/>
        </p:nvSpPr>
        <p:spPr bwMode="auto">
          <a:xfrm>
            <a:off x="4067175" y="3789363"/>
            <a:ext cx="0" cy="431800"/>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692" name="Line 84">
            <a:extLst>
              <a:ext uri="{FF2B5EF4-FFF2-40B4-BE49-F238E27FC236}">
                <a16:creationId xmlns:a16="http://schemas.microsoft.com/office/drawing/2014/main" id="{48EFA061-FFE4-40DA-A4AD-6C57837A807D}"/>
              </a:ext>
            </a:extLst>
          </p:cNvPr>
          <p:cNvSpPr>
            <a:spLocks noChangeShapeType="1"/>
          </p:cNvSpPr>
          <p:nvPr/>
        </p:nvSpPr>
        <p:spPr bwMode="auto">
          <a:xfrm>
            <a:off x="5148263" y="3789363"/>
            <a:ext cx="0" cy="431800"/>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693" name="Line 85">
            <a:extLst>
              <a:ext uri="{FF2B5EF4-FFF2-40B4-BE49-F238E27FC236}">
                <a16:creationId xmlns:a16="http://schemas.microsoft.com/office/drawing/2014/main" id="{B7E64066-954E-4EFD-A237-E16E7E0B3F97}"/>
              </a:ext>
            </a:extLst>
          </p:cNvPr>
          <p:cNvSpPr>
            <a:spLocks noChangeShapeType="1"/>
          </p:cNvSpPr>
          <p:nvPr/>
        </p:nvSpPr>
        <p:spPr bwMode="auto">
          <a:xfrm>
            <a:off x="4030663" y="3789363"/>
            <a:ext cx="1150937" cy="0"/>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694" name="Line 86">
            <a:extLst>
              <a:ext uri="{FF2B5EF4-FFF2-40B4-BE49-F238E27FC236}">
                <a16:creationId xmlns:a16="http://schemas.microsoft.com/office/drawing/2014/main" id="{6A1AF6ED-5250-473A-A5A1-60877CB8DA6A}"/>
              </a:ext>
            </a:extLst>
          </p:cNvPr>
          <p:cNvSpPr>
            <a:spLocks noChangeShapeType="1"/>
          </p:cNvSpPr>
          <p:nvPr/>
        </p:nvSpPr>
        <p:spPr bwMode="auto">
          <a:xfrm>
            <a:off x="7896225" y="5257800"/>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96695" name="Picture 87">
            <a:extLst>
              <a:ext uri="{FF2B5EF4-FFF2-40B4-BE49-F238E27FC236}">
                <a16:creationId xmlns:a16="http://schemas.microsoft.com/office/drawing/2014/main" id="{75E94816-2142-458C-B722-7C34F01F4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3013" y="5589588"/>
            <a:ext cx="65087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96696" name="Text Box 88">
            <a:extLst>
              <a:ext uri="{FF2B5EF4-FFF2-40B4-BE49-F238E27FC236}">
                <a16:creationId xmlns:a16="http://schemas.microsoft.com/office/drawing/2014/main" id="{373D0DC5-39EB-4B43-B18C-778F20DEBC16}"/>
              </a:ext>
            </a:extLst>
          </p:cNvPr>
          <p:cNvSpPr txBox="1">
            <a:spLocks noChangeArrowheads="1"/>
          </p:cNvSpPr>
          <p:nvPr/>
        </p:nvSpPr>
        <p:spPr bwMode="auto">
          <a:xfrm>
            <a:off x="1311275" y="4340225"/>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A</a:t>
            </a:r>
          </a:p>
        </p:txBody>
      </p:sp>
      <p:sp>
        <p:nvSpPr>
          <p:cNvPr id="196697" name="Text Box 89">
            <a:extLst>
              <a:ext uri="{FF2B5EF4-FFF2-40B4-BE49-F238E27FC236}">
                <a16:creationId xmlns:a16="http://schemas.microsoft.com/office/drawing/2014/main" id="{5A039139-474D-43AB-ADB9-40A085351539}"/>
              </a:ext>
            </a:extLst>
          </p:cNvPr>
          <p:cNvSpPr txBox="1">
            <a:spLocks noChangeArrowheads="1"/>
          </p:cNvSpPr>
          <p:nvPr/>
        </p:nvSpPr>
        <p:spPr bwMode="auto">
          <a:xfrm>
            <a:off x="539750" y="5589588"/>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B</a:t>
            </a:r>
          </a:p>
        </p:txBody>
      </p:sp>
      <p:sp>
        <p:nvSpPr>
          <p:cNvPr id="196698" name="Text Box 90">
            <a:extLst>
              <a:ext uri="{FF2B5EF4-FFF2-40B4-BE49-F238E27FC236}">
                <a16:creationId xmlns:a16="http://schemas.microsoft.com/office/drawing/2014/main" id="{C532801D-10E1-42DF-93DC-61A4EC38D092}"/>
              </a:ext>
            </a:extLst>
          </p:cNvPr>
          <p:cNvSpPr txBox="1">
            <a:spLocks noChangeArrowheads="1"/>
          </p:cNvSpPr>
          <p:nvPr/>
        </p:nvSpPr>
        <p:spPr bwMode="auto">
          <a:xfrm>
            <a:off x="2051050" y="5589588"/>
            <a:ext cx="360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C</a:t>
            </a:r>
          </a:p>
        </p:txBody>
      </p:sp>
      <p:sp>
        <p:nvSpPr>
          <p:cNvPr id="196699" name="Text Box 91">
            <a:extLst>
              <a:ext uri="{FF2B5EF4-FFF2-40B4-BE49-F238E27FC236}">
                <a16:creationId xmlns:a16="http://schemas.microsoft.com/office/drawing/2014/main" id="{775DA2B4-379E-40AA-8522-B3C706150E2F}"/>
              </a:ext>
            </a:extLst>
          </p:cNvPr>
          <p:cNvSpPr txBox="1">
            <a:spLocks noChangeArrowheads="1"/>
          </p:cNvSpPr>
          <p:nvPr/>
        </p:nvSpPr>
        <p:spPr bwMode="auto">
          <a:xfrm>
            <a:off x="7500938" y="4340225"/>
            <a:ext cx="384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D</a:t>
            </a:r>
          </a:p>
        </p:txBody>
      </p:sp>
      <p:sp>
        <p:nvSpPr>
          <p:cNvPr id="196700" name="Text Box 92">
            <a:extLst>
              <a:ext uri="{FF2B5EF4-FFF2-40B4-BE49-F238E27FC236}">
                <a16:creationId xmlns:a16="http://schemas.microsoft.com/office/drawing/2014/main" id="{0A052067-8320-4EF3-B406-C92977B74A40}"/>
              </a:ext>
            </a:extLst>
          </p:cNvPr>
          <p:cNvSpPr txBox="1">
            <a:spLocks noChangeArrowheads="1"/>
          </p:cNvSpPr>
          <p:nvPr/>
        </p:nvSpPr>
        <p:spPr bwMode="auto">
          <a:xfrm>
            <a:off x="6024563" y="5589588"/>
            <a:ext cx="347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E</a:t>
            </a:r>
          </a:p>
        </p:txBody>
      </p:sp>
      <p:sp>
        <p:nvSpPr>
          <p:cNvPr id="196701" name="Text Box 93">
            <a:extLst>
              <a:ext uri="{FF2B5EF4-FFF2-40B4-BE49-F238E27FC236}">
                <a16:creationId xmlns:a16="http://schemas.microsoft.com/office/drawing/2014/main" id="{20E6471E-42B4-493C-BC7A-2062463DAC47}"/>
              </a:ext>
            </a:extLst>
          </p:cNvPr>
          <p:cNvSpPr txBox="1">
            <a:spLocks noChangeArrowheads="1"/>
          </p:cNvSpPr>
          <p:nvPr/>
        </p:nvSpPr>
        <p:spPr bwMode="auto">
          <a:xfrm>
            <a:off x="8120063" y="5589588"/>
            <a:ext cx="339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F</a:t>
            </a:r>
          </a:p>
        </p:txBody>
      </p:sp>
      <p:grpSp>
        <p:nvGrpSpPr>
          <p:cNvPr id="196709" name="Group 101">
            <a:extLst>
              <a:ext uri="{FF2B5EF4-FFF2-40B4-BE49-F238E27FC236}">
                <a16:creationId xmlns:a16="http://schemas.microsoft.com/office/drawing/2014/main" id="{538688C3-7425-4B57-8037-3016A9107349}"/>
              </a:ext>
            </a:extLst>
          </p:cNvPr>
          <p:cNvGrpSpPr>
            <a:grpSpLocks/>
          </p:cNvGrpSpPr>
          <p:nvPr/>
        </p:nvGrpSpPr>
        <p:grpSpPr bwMode="auto">
          <a:xfrm>
            <a:off x="2341563" y="4437063"/>
            <a:ext cx="4535487" cy="436562"/>
            <a:chOff x="1475" y="2795"/>
            <a:chExt cx="2857" cy="275"/>
          </a:xfrm>
        </p:grpSpPr>
        <p:sp>
          <p:nvSpPr>
            <p:cNvPr id="196702" name="Line 94">
              <a:extLst>
                <a:ext uri="{FF2B5EF4-FFF2-40B4-BE49-F238E27FC236}">
                  <a16:creationId xmlns:a16="http://schemas.microsoft.com/office/drawing/2014/main" id="{55C321A8-38FA-4884-8FEF-B1B090CB4AF5}"/>
                </a:ext>
              </a:extLst>
            </p:cNvPr>
            <p:cNvSpPr>
              <a:spLocks noChangeShapeType="1"/>
            </p:cNvSpPr>
            <p:nvPr/>
          </p:nvSpPr>
          <p:spPr bwMode="auto">
            <a:xfrm>
              <a:off x="1475" y="2976"/>
              <a:ext cx="2857"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703" name="Text Box 95">
              <a:extLst>
                <a:ext uri="{FF2B5EF4-FFF2-40B4-BE49-F238E27FC236}">
                  <a16:creationId xmlns:a16="http://schemas.microsoft.com/office/drawing/2014/main" id="{B1BE932A-69D2-49B7-ABCC-BFB7CDC147FA}"/>
                </a:ext>
              </a:extLst>
            </p:cNvPr>
            <p:cNvSpPr txBox="1">
              <a:spLocks noChangeArrowheads="1"/>
            </p:cNvSpPr>
            <p:nvPr/>
          </p:nvSpPr>
          <p:spPr bwMode="auto">
            <a:xfrm>
              <a:off x="2653" y="2795"/>
              <a:ext cx="581" cy="275"/>
            </a:xfrm>
            <a:prstGeom prst="rect">
              <a:avLst/>
            </a:prstGeom>
            <a:solidFill>
              <a:schemeClr val="tx1"/>
            </a:solidFill>
            <a:ln w="9525">
              <a:solidFill>
                <a:schemeClr val="bg1"/>
              </a:solidFill>
              <a:miter lim="800000"/>
              <a:headEnd/>
              <a:tailEnd/>
            </a:ln>
            <a:effectLst>
              <a:outerShdw dist="107763" dir="2700000" algn="ctr" rotWithShape="0">
                <a:schemeClr val="bg2">
                  <a:alpha val="50000"/>
                </a:schemeClr>
              </a:outerShdw>
            </a:effectLst>
          </p:spPr>
          <p:txBody>
            <a:bodyPr wrap="none">
              <a:spAutoFit/>
            </a:bodyPr>
            <a:lstStyle/>
            <a:p>
              <a:r>
                <a:rPr lang="en-US" altLang="zh-CN" sz="2200">
                  <a:solidFill>
                    <a:schemeClr val="bg2"/>
                  </a:solidFill>
                </a:rPr>
                <a:t>A to D</a:t>
              </a:r>
            </a:p>
          </p:txBody>
        </p:sp>
      </p:grpSp>
      <p:pic>
        <p:nvPicPr>
          <p:cNvPr id="196613" name="Picture 5">
            <a:extLst>
              <a:ext uri="{FF2B5EF4-FFF2-40B4-BE49-F238E27FC236}">
                <a16:creationId xmlns:a16="http://schemas.microsoft.com/office/drawing/2014/main" id="{A13B1093-A96A-4424-B272-F51152E14DBF}"/>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3963988" y="5030788"/>
            <a:ext cx="1255712" cy="414337"/>
          </a:xfrm>
          <a:noFill/>
          <a:ln/>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36544" name="Group 1024">
            <a:extLst>
              <a:ext uri="{FF2B5EF4-FFF2-40B4-BE49-F238E27FC236}">
                <a16:creationId xmlns:a16="http://schemas.microsoft.com/office/drawing/2014/main" id="{AF072314-A67A-402A-8EEB-48F896EE9171}"/>
              </a:ext>
            </a:extLst>
          </p:cNvPr>
          <p:cNvGrpSpPr>
            <a:grpSpLocks/>
          </p:cNvGrpSpPr>
          <p:nvPr/>
        </p:nvGrpSpPr>
        <p:grpSpPr bwMode="auto">
          <a:xfrm>
            <a:off x="4770438" y="1843088"/>
            <a:ext cx="1260475" cy="822325"/>
            <a:chOff x="2948" y="1116"/>
            <a:chExt cx="794" cy="518"/>
          </a:xfrm>
        </p:grpSpPr>
        <p:sp>
          <p:nvSpPr>
            <p:cNvPr id="236545" name="Line 1025">
              <a:extLst>
                <a:ext uri="{FF2B5EF4-FFF2-40B4-BE49-F238E27FC236}">
                  <a16:creationId xmlns:a16="http://schemas.microsoft.com/office/drawing/2014/main" id="{51AA2493-29E2-4D97-9FC0-936D51CED07B}"/>
                </a:ext>
              </a:extLst>
            </p:cNvPr>
            <p:cNvSpPr>
              <a:spLocks noChangeShapeType="1"/>
            </p:cNvSpPr>
            <p:nvPr/>
          </p:nvSpPr>
          <p:spPr bwMode="auto">
            <a:xfrm flipH="1">
              <a:off x="3084" y="1116"/>
              <a:ext cx="136" cy="31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546" name="Line 1026">
              <a:extLst>
                <a:ext uri="{FF2B5EF4-FFF2-40B4-BE49-F238E27FC236}">
                  <a16:creationId xmlns:a16="http://schemas.microsoft.com/office/drawing/2014/main" id="{5990E645-5058-4006-99A6-2086CEE09A7B}"/>
                </a:ext>
              </a:extLst>
            </p:cNvPr>
            <p:cNvSpPr>
              <a:spLocks noChangeShapeType="1"/>
            </p:cNvSpPr>
            <p:nvPr/>
          </p:nvSpPr>
          <p:spPr bwMode="auto">
            <a:xfrm>
              <a:off x="3413" y="1116"/>
              <a:ext cx="136" cy="31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36547" name="Picture 1027">
              <a:extLst>
                <a:ext uri="{FF2B5EF4-FFF2-40B4-BE49-F238E27FC236}">
                  <a16:creationId xmlns:a16="http://schemas.microsoft.com/office/drawing/2014/main" id="{B5F71B6E-21C5-4BF3-870F-5C083A588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 y="1343"/>
              <a:ext cx="3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36548" name="Picture 1028">
              <a:extLst>
                <a:ext uri="{FF2B5EF4-FFF2-40B4-BE49-F238E27FC236}">
                  <a16:creationId xmlns:a16="http://schemas.microsoft.com/office/drawing/2014/main" id="{64517DEA-F18D-43A2-85A9-0883B61349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 y="1343"/>
              <a:ext cx="3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36549" name="Line 1029">
              <a:extLst>
                <a:ext uri="{FF2B5EF4-FFF2-40B4-BE49-F238E27FC236}">
                  <a16:creationId xmlns:a16="http://schemas.microsoft.com/office/drawing/2014/main" id="{8A219064-92E6-4E9F-8AA6-EB14B6E5D157}"/>
                </a:ext>
              </a:extLst>
            </p:cNvPr>
            <p:cNvSpPr>
              <a:spLocks noChangeShapeType="1"/>
            </p:cNvSpPr>
            <p:nvPr/>
          </p:nvSpPr>
          <p:spPr bwMode="auto">
            <a:xfrm>
              <a:off x="3277" y="1479"/>
              <a:ext cx="136"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6550" name="Group 1030">
            <a:extLst>
              <a:ext uri="{FF2B5EF4-FFF2-40B4-BE49-F238E27FC236}">
                <a16:creationId xmlns:a16="http://schemas.microsoft.com/office/drawing/2014/main" id="{5908980F-AD4D-44E2-A49F-4EE48379B8A8}"/>
              </a:ext>
            </a:extLst>
          </p:cNvPr>
          <p:cNvGrpSpPr>
            <a:grpSpLocks/>
          </p:cNvGrpSpPr>
          <p:nvPr/>
        </p:nvGrpSpPr>
        <p:grpSpPr bwMode="auto">
          <a:xfrm>
            <a:off x="3276600" y="1843088"/>
            <a:ext cx="1603375" cy="1543050"/>
            <a:chOff x="2007" y="1116"/>
            <a:chExt cx="1010" cy="972"/>
          </a:xfrm>
        </p:grpSpPr>
        <p:pic>
          <p:nvPicPr>
            <p:cNvPr id="236551" name="Picture 1031">
              <a:extLst>
                <a:ext uri="{FF2B5EF4-FFF2-40B4-BE49-F238E27FC236}">
                  <a16:creationId xmlns:a16="http://schemas.microsoft.com/office/drawing/2014/main" id="{E6FEED03-98BC-4FD4-8C64-DBFE51114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7" y="1778"/>
              <a:ext cx="3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36552" name="Line 1032">
              <a:extLst>
                <a:ext uri="{FF2B5EF4-FFF2-40B4-BE49-F238E27FC236}">
                  <a16:creationId xmlns:a16="http://schemas.microsoft.com/office/drawing/2014/main" id="{ECE2334E-2790-4464-87EE-74A2275D8E78}"/>
                </a:ext>
              </a:extLst>
            </p:cNvPr>
            <p:cNvSpPr>
              <a:spLocks noChangeShapeType="1"/>
            </p:cNvSpPr>
            <p:nvPr/>
          </p:nvSpPr>
          <p:spPr bwMode="auto">
            <a:xfrm flipH="1">
              <a:off x="2143" y="1460"/>
              <a:ext cx="136" cy="31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553" name="Line 1033">
              <a:extLst>
                <a:ext uri="{FF2B5EF4-FFF2-40B4-BE49-F238E27FC236}">
                  <a16:creationId xmlns:a16="http://schemas.microsoft.com/office/drawing/2014/main" id="{82FF7234-3C09-4CB7-AC6E-C1F1AD4B6314}"/>
                </a:ext>
              </a:extLst>
            </p:cNvPr>
            <p:cNvSpPr>
              <a:spLocks noChangeShapeType="1"/>
            </p:cNvSpPr>
            <p:nvPr/>
          </p:nvSpPr>
          <p:spPr bwMode="auto">
            <a:xfrm flipH="1">
              <a:off x="2518" y="1116"/>
              <a:ext cx="499" cy="2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554" name="Line 1034">
              <a:extLst>
                <a:ext uri="{FF2B5EF4-FFF2-40B4-BE49-F238E27FC236}">
                  <a16:creationId xmlns:a16="http://schemas.microsoft.com/office/drawing/2014/main" id="{1878F974-57A7-4BD0-8F97-7442930FD49B}"/>
                </a:ext>
              </a:extLst>
            </p:cNvPr>
            <p:cNvSpPr>
              <a:spLocks noChangeShapeType="1"/>
            </p:cNvSpPr>
            <p:nvPr/>
          </p:nvSpPr>
          <p:spPr bwMode="auto">
            <a:xfrm>
              <a:off x="2518" y="1570"/>
              <a:ext cx="136" cy="31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36555" name="Picture 1035">
              <a:extLst>
                <a:ext uri="{FF2B5EF4-FFF2-40B4-BE49-F238E27FC236}">
                  <a16:creationId xmlns:a16="http://schemas.microsoft.com/office/drawing/2014/main" id="{9D994276-F142-42E3-8BB1-667E7762F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 y="1797"/>
              <a:ext cx="3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36556" name="Line 1036">
              <a:extLst>
                <a:ext uri="{FF2B5EF4-FFF2-40B4-BE49-F238E27FC236}">
                  <a16:creationId xmlns:a16="http://schemas.microsoft.com/office/drawing/2014/main" id="{9081903A-9F67-46EF-8A61-154942A024AF}"/>
                </a:ext>
              </a:extLst>
            </p:cNvPr>
            <p:cNvSpPr>
              <a:spLocks noChangeShapeType="1"/>
            </p:cNvSpPr>
            <p:nvPr/>
          </p:nvSpPr>
          <p:spPr bwMode="auto">
            <a:xfrm>
              <a:off x="2382" y="1933"/>
              <a:ext cx="136"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36557" name="Picture 1037">
              <a:extLst>
                <a:ext uri="{FF2B5EF4-FFF2-40B4-BE49-F238E27FC236}">
                  <a16:creationId xmlns:a16="http://schemas.microsoft.com/office/drawing/2014/main" id="{F5C3423F-66B3-4E2F-91E5-330B446FD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 y="1375"/>
              <a:ext cx="726"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pic>
        <p:nvPicPr>
          <p:cNvPr id="236558" name="Picture 1038">
            <a:extLst>
              <a:ext uri="{FF2B5EF4-FFF2-40B4-BE49-F238E27FC236}">
                <a16:creationId xmlns:a16="http://schemas.microsoft.com/office/drawing/2014/main" id="{805DB1FF-78A7-402F-A0E1-C4E51DC77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1484313"/>
            <a:ext cx="11525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36559" name="Text Box 1039">
            <a:extLst>
              <a:ext uri="{FF2B5EF4-FFF2-40B4-BE49-F238E27FC236}">
                <a16:creationId xmlns:a16="http://schemas.microsoft.com/office/drawing/2014/main" id="{801BB51F-E6AC-48F8-9AD7-A2DA585E030E}"/>
              </a:ext>
            </a:extLst>
          </p:cNvPr>
          <p:cNvSpPr txBox="1">
            <a:spLocks noChangeArrowheads="1"/>
          </p:cNvSpPr>
          <p:nvPr/>
        </p:nvSpPr>
        <p:spPr bwMode="auto">
          <a:xfrm>
            <a:off x="4787900" y="2611438"/>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FF00"/>
                </a:solidFill>
                <a:effectLst>
                  <a:outerShdw blurRad="38100" dist="38100" dir="2700000" algn="tl">
                    <a:srgbClr val="000000"/>
                  </a:outerShdw>
                </a:effectLst>
              </a:rPr>
              <a:t>A</a:t>
            </a:r>
          </a:p>
        </p:txBody>
      </p:sp>
      <p:sp>
        <p:nvSpPr>
          <p:cNvPr id="236560" name="Text Box 1040">
            <a:extLst>
              <a:ext uri="{FF2B5EF4-FFF2-40B4-BE49-F238E27FC236}">
                <a16:creationId xmlns:a16="http://schemas.microsoft.com/office/drawing/2014/main" id="{12A66204-07C8-4274-9605-4BBE511CD4A1}"/>
              </a:ext>
            </a:extLst>
          </p:cNvPr>
          <p:cNvSpPr txBox="1">
            <a:spLocks noChangeArrowheads="1"/>
          </p:cNvSpPr>
          <p:nvPr/>
        </p:nvSpPr>
        <p:spPr bwMode="auto">
          <a:xfrm>
            <a:off x="5508625" y="2611438"/>
            <a:ext cx="384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FF00"/>
                </a:solidFill>
                <a:effectLst>
                  <a:outerShdw blurRad="38100" dist="38100" dir="2700000" algn="tl">
                    <a:srgbClr val="000000"/>
                  </a:outerShdw>
                </a:effectLst>
              </a:rPr>
              <a:t>D</a:t>
            </a:r>
          </a:p>
        </p:txBody>
      </p:sp>
      <p:sp>
        <p:nvSpPr>
          <p:cNvPr id="236561" name="Line 1041">
            <a:extLst>
              <a:ext uri="{FF2B5EF4-FFF2-40B4-BE49-F238E27FC236}">
                <a16:creationId xmlns:a16="http://schemas.microsoft.com/office/drawing/2014/main" id="{DD340F30-5392-4AA7-9C32-EABFA4049BE3}"/>
              </a:ext>
            </a:extLst>
          </p:cNvPr>
          <p:cNvSpPr>
            <a:spLocks noChangeShapeType="1"/>
          </p:cNvSpPr>
          <p:nvPr/>
        </p:nvSpPr>
        <p:spPr bwMode="auto">
          <a:xfrm flipV="1">
            <a:off x="4932363" y="1844675"/>
            <a:ext cx="144462" cy="360363"/>
          </a:xfrm>
          <a:prstGeom prst="line">
            <a:avLst/>
          </a:prstGeom>
          <a:noFill/>
          <a:ln w="381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562" name="Line 1042">
            <a:extLst>
              <a:ext uri="{FF2B5EF4-FFF2-40B4-BE49-F238E27FC236}">
                <a16:creationId xmlns:a16="http://schemas.microsoft.com/office/drawing/2014/main" id="{6B82721E-2AE2-4159-8A78-85F1135B0CA6}"/>
              </a:ext>
            </a:extLst>
          </p:cNvPr>
          <p:cNvSpPr>
            <a:spLocks noChangeShapeType="1"/>
          </p:cNvSpPr>
          <p:nvPr/>
        </p:nvSpPr>
        <p:spPr bwMode="auto">
          <a:xfrm>
            <a:off x="5651500" y="1844675"/>
            <a:ext cx="144463" cy="360363"/>
          </a:xfrm>
          <a:prstGeom prst="line">
            <a:avLst/>
          </a:prstGeom>
          <a:noFill/>
          <a:ln w="381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563" name="Line 1043">
            <a:extLst>
              <a:ext uri="{FF2B5EF4-FFF2-40B4-BE49-F238E27FC236}">
                <a16:creationId xmlns:a16="http://schemas.microsoft.com/office/drawing/2014/main" id="{DDABAFB3-ECEB-4608-82C2-4D6D076CCE6B}"/>
              </a:ext>
            </a:extLst>
          </p:cNvPr>
          <p:cNvSpPr>
            <a:spLocks noChangeShapeType="1"/>
          </p:cNvSpPr>
          <p:nvPr/>
        </p:nvSpPr>
        <p:spPr bwMode="auto">
          <a:xfrm flipH="1">
            <a:off x="3886200" y="1844675"/>
            <a:ext cx="792163" cy="431800"/>
          </a:xfrm>
          <a:prstGeom prst="line">
            <a:avLst/>
          </a:prstGeom>
          <a:noFill/>
          <a:ln w="381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564" name="Line 1044">
            <a:extLst>
              <a:ext uri="{FF2B5EF4-FFF2-40B4-BE49-F238E27FC236}">
                <a16:creationId xmlns:a16="http://schemas.microsoft.com/office/drawing/2014/main" id="{A5E1D26E-917F-4749-9ADC-FC85F46223DD}"/>
              </a:ext>
            </a:extLst>
          </p:cNvPr>
          <p:cNvSpPr>
            <a:spLocks noChangeShapeType="1"/>
          </p:cNvSpPr>
          <p:nvPr/>
        </p:nvSpPr>
        <p:spPr bwMode="auto">
          <a:xfrm>
            <a:off x="4211638" y="2636838"/>
            <a:ext cx="144462" cy="360362"/>
          </a:xfrm>
          <a:prstGeom prst="line">
            <a:avLst/>
          </a:prstGeom>
          <a:noFill/>
          <a:ln w="381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565" name="Line 1045">
            <a:extLst>
              <a:ext uri="{FF2B5EF4-FFF2-40B4-BE49-F238E27FC236}">
                <a16:creationId xmlns:a16="http://schemas.microsoft.com/office/drawing/2014/main" id="{30140B44-E0A9-4883-9B34-64B5D8A01A53}"/>
              </a:ext>
            </a:extLst>
          </p:cNvPr>
          <p:cNvSpPr>
            <a:spLocks noChangeShapeType="1"/>
          </p:cNvSpPr>
          <p:nvPr/>
        </p:nvSpPr>
        <p:spPr bwMode="auto">
          <a:xfrm flipH="1">
            <a:off x="3348038" y="2636838"/>
            <a:ext cx="144462" cy="360362"/>
          </a:xfrm>
          <a:prstGeom prst="line">
            <a:avLst/>
          </a:prstGeom>
          <a:noFill/>
          <a:ln w="381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6709"/>
                                        </p:tgtEl>
                                        <p:attrNameLst>
                                          <p:attrName>style.visibility</p:attrName>
                                        </p:attrNameLst>
                                      </p:cBhvr>
                                      <p:to>
                                        <p:strVal val="visible"/>
                                      </p:to>
                                    </p:set>
                                    <p:animEffect transition="in" filter="wipe(left)">
                                      <p:cBhvr>
                                        <p:cTn id="7" dur="1000"/>
                                        <p:tgtEl>
                                          <p:spTgt spid="1967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6705"/>
                                        </p:tgtEl>
                                        <p:attrNameLst>
                                          <p:attrName>style.visibility</p:attrName>
                                        </p:attrNameLst>
                                      </p:cBhvr>
                                      <p:to>
                                        <p:strVal val="visible"/>
                                      </p:to>
                                    </p:set>
                                    <p:animEffect transition="in" filter="dissolve">
                                      <p:cBhvr>
                                        <p:cTn id="12" dur="500"/>
                                        <p:tgtEl>
                                          <p:spTgt spid="196705"/>
                                        </p:tgtEl>
                                      </p:cBhvr>
                                    </p:animEffect>
                                  </p:childTnLst>
                                </p:cTn>
                              </p:par>
                              <p:par>
                                <p:cTn id="13" presetID="9" presetClass="entr" presetSubtype="0" fill="hold" nodeType="withEffect">
                                  <p:stCondLst>
                                    <p:cond delay="0"/>
                                  </p:stCondLst>
                                  <p:childTnLst>
                                    <p:set>
                                      <p:cBhvr>
                                        <p:cTn id="14" dur="1" fill="hold">
                                          <p:stCondLst>
                                            <p:cond delay="0"/>
                                          </p:stCondLst>
                                        </p:cTn>
                                        <p:tgtEl>
                                          <p:spTgt spid="196706"/>
                                        </p:tgtEl>
                                        <p:attrNameLst>
                                          <p:attrName>style.visibility</p:attrName>
                                        </p:attrNameLst>
                                      </p:cBhvr>
                                      <p:to>
                                        <p:strVal val="visible"/>
                                      </p:to>
                                    </p:set>
                                    <p:animEffect transition="in" filter="dissolve">
                                      <p:cBhvr>
                                        <p:cTn id="15" dur="500"/>
                                        <p:tgtEl>
                                          <p:spTgt spid="19670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96668"/>
                                        </p:tgtEl>
                                        <p:attrNameLst>
                                          <p:attrName>style.visibility</p:attrName>
                                        </p:attrNameLst>
                                      </p:cBhvr>
                                      <p:to>
                                        <p:strVal val="visible"/>
                                      </p:to>
                                    </p:set>
                                    <p:animEffect transition="in" filter="dissolve">
                                      <p:cBhvr>
                                        <p:cTn id="18" dur="500"/>
                                        <p:tgtEl>
                                          <p:spTgt spid="19666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196686"/>
                                        </p:tgtEl>
                                        <p:attrNameLst>
                                          <p:attrName>style.visibility</p:attrName>
                                        </p:attrNameLst>
                                      </p:cBhvr>
                                      <p:to>
                                        <p:strVal val="visible"/>
                                      </p:to>
                                    </p:set>
                                    <p:animEffect transition="in" filter="wipe(up)">
                                      <p:cBhvr>
                                        <p:cTn id="23" dur="500"/>
                                        <p:tgtEl>
                                          <p:spTgt spid="196686"/>
                                        </p:tgtEl>
                                      </p:cBhvr>
                                    </p:animEffect>
                                  </p:childTnLst>
                                </p:cTn>
                              </p:par>
                            </p:childTnLst>
                          </p:cTn>
                        </p:par>
                        <p:par>
                          <p:cTn id="24" fill="hold" nodeType="afterGroup">
                            <p:stCondLst>
                              <p:cond delay="500"/>
                            </p:stCondLst>
                            <p:childTnLst>
                              <p:par>
                                <p:cTn id="25" presetID="22" presetClass="entr" presetSubtype="8" fill="hold" nodeType="afterEffect">
                                  <p:stCondLst>
                                    <p:cond delay="0"/>
                                  </p:stCondLst>
                                  <p:childTnLst>
                                    <p:set>
                                      <p:cBhvr>
                                        <p:cTn id="26" dur="1" fill="hold">
                                          <p:stCondLst>
                                            <p:cond delay="0"/>
                                          </p:stCondLst>
                                        </p:cTn>
                                        <p:tgtEl>
                                          <p:spTgt spid="196688"/>
                                        </p:tgtEl>
                                        <p:attrNameLst>
                                          <p:attrName>style.visibility</p:attrName>
                                        </p:attrNameLst>
                                      </p:cBhvr>
                                      <p:to>
                                        <p:strVal val="visible"/>
                                      </p:to>
                                    </p:set>
                                    <p:animEffect transition="in" filter="wipe(left)">
                                      <p:cBhvr>
                                        <p:cTn id="27" dur="500"/>
                                        <p:tgtEl>
                                          <p:spTgt spid="196688"/>
                                        </p:tgtEl>
                                      </p:cBhvr>
                                    </p:animEffect>
                                  </p:childTnLst>
                                </p:cTn>
                              </p:par>
                            </p:childTnLst>
                          </p:cTn>
                        </p:par>
                        <p:par>
                          <p:cTn id="28" fill="hold" nodeType="afterGroup">
                            <p:stCondLst>
                              <p:cond delay="1000"/>
                            </p:stCondLst>
                            <p:childTnLst>
                              <p:par>
                                <p:cTn id="29" presetID="22" presetClass="entr" presetSubtype="4" fill="hold" nodeType="afterEffect">
                                  <p:stCondLst>
                                    <p:cond delay="0"/>
                                  </p:stCondLst>
                                  <p:childTnLst>
                                    <p:set>
                                      <p:cBhvr>
                                        <p:cTn id="30" dur="1" fill="hold">
                                          <p:stCondLst>
                                            <p:cond delay="0"/>
                                          </p:stCondLst>
                                        </p:cTn>
                                        <p:tgtEl>
                                          <p:spTgt spid="196691"/>
                                        </p:tgtEl>
                                        <p:attrNameLst>
                                          <p:attrName>style.visibility</p:attrName>
                                        </p:attrNameLst>
                                      </p:cBhvr>
                                      <p:to>
                                        <p:strVal val="visible"/>
                                      </p:to>
                                    </p:set>
                                    <p:animEffect transition="in" filter="wipe(down)">
                                      <p:cBhvr>
                                        <p:cTn id="31" dur="500"/>
                                        <p:tgtEl>
                                          <p:spTgt spid="196691"/>
                                        </p:tgtEl>
                                      </p:cBhvr>
                                    </p:animEffect>
                                  </p:childTnLst>
                                </p:cTn>
                              </p:par>
                            </p:childTnLst>
                          </p:cTn>
                        </p:par>
                        <p:par>
                          <p:cTn id="32" fill="hold" nodeType="afterGroup">
                            <p:stCondLst>
                              <p:cond delay="1500"/>
                            </p:stCondLst>
                            <p:childTnLst>
                              <p:par>
                                <p:cTn id="33" presetID="22" presetClass="entr" presetSubtype="8" fill="hold" nodeType="afterEffect">
                                  <p:stCondLst>
                                    <p:cond delay="0"/>
                                  </p:stCondLst>
                                  <p:childTnLst>
                                    <p:set>
                                      <p:cBhvr>
                                        <p:cTn id="34" dur="1" fill="hold">
                                          <p:stCondLst>
                                            <p:cond delay="0"/>
                                          </p:stCondLst>
                                        </p:cTn>
                                        <p:tgtEl>
                                          <p:spTgt spid="196693"/>
                                        </p:tgtEl>
                                        <p:attrNameLst>
                                          <p:attrName>style.visibility</p:attrName>
                                        </p:attrNameLst>
                                      </p:cBhvr>
                                      <p:to>
                                        <p:strVal val="visible"/>
                                      </p:to>
                                    </p:set>
                                    <p:animEffect transition="in" filter="wipe(left)">
                                      <p:cBhvr>
                                        <p:cTn id="35" dur="500"/>
                                        <p:tgtEl>
                                          <p:spTgt spid="196693"/>
                                        </p:tgtEl>
                                      </p:cBhvr>
                                    </p:animEffect>
                                  </p:childTnLst>
                                </p:cTn>
                              </p:par>
                            </p:childTnLst>
                          </p:cTn>
                        </p:par>
                        <p:par>
                          <p:cTn id="36" fill="hold" nodeType="afterGroup">
                            <p:stCondLst>
                              <p:cond delay="2000"/>
                            </p:stCondLst>
                            <p:childTnLst>
                              <p:par>
                                <p:cTn id="37" presetID="22" presetClass="entr" presetSubtype="1" fill="hold" nodeType="afterEffect">
                                  <p:stCondLst>
                                    <p:cond delay="0"/>
                                  </p:stCondLst>
                                  <p:childTnLst>
                                    <p:set>
                                      <p:cBhvr>
                                        <p:cTn id="38" dur="1" fill="hold">
                                          <p:stCondLst>
                                            <p:cond delay="0"/>
                                          </p:stCondLst>
                                        </p:cTn>
                                        <p:tgtEl>
                                          <p:spTgt spid="196692"/>
                                        </p:tgtEl>
                                        <p:attrNameLst>
                                          <p:attrName>style.visibility</p:attrName>
                                        </p:attrNameLst>
                                      </p:cBhvr>
                                      <p:to>
                                        <p:strVal val="visible"/>
                                      </p:to>
                                    </p:set>
                                    <p:animEffect transition="in" filter="wipe(up)">
                                      <p:cBhvr>
                                        <p:cTn id="39" dur="500"/>
                                        <p:tgtEl>
                                          <p:spTgt spid="196692"/>
                                        </p:tgtEl>
                                      </p:cBhvr>
                                    </p:animEffect>
                                  </p:childTnLst>
                                </p:cTn>
                              </p:par>
                            </p:childTnLst>
                          </p:cTn>
                        </p:par>
                        <p:par>
                          <p:cTn id="40" fill="hold" nodeType="afterGroup">
                            <p:stCondLst>
                              <p:cond delay="2500"/>
                            </p:stCondLst>
                            <p:childTnLst>
                              <p:par>
                                <p:cTn id="41" presetID="22" presetClass="entr" presetSubtype="8" fill="hold" nodeType="afterEffect">
                                  <p:stCondLst>
                                    <p:cond delay="0"/>
                                  </p:stCondLst>
                                  <p:childTnLst>
                                    <p:set>
                                      <p:cBhvr>
                                        <p:cTn id="42" dur="1" fill="hold">
                                          <p:stCondLst>
                                            <p:cond delay="0"/>
                                          </p:stCondLst>
                                        </p:cTn>
                                        <p:tgtEl>
                                          <p:spTgt spid="196689"/>
                                        </p:tgtEl>
                                        <p:attrNameLst>
                                          <p:attrName>style.visibility</p:attrName>
                                        </p:attrNameLst>
                                      </p:cBhvr>
                                      <p:to>
                                        <p:strVal val="visible"/>
                                      </p:to>
                                    </p:set>
                                    <p:animEffect transition="in" filter="wipe(left)">
                                      <p:cBhvr>
                                        <p:cTn id="43" dur="500"/>
                                        <p:tgtEl>
                                          <p:spTgt spid="196689"/>
                                        </p:tgtEl>
                                      </p:cBhvr>
                                    </p:animEffect>
                                  </p:childTnLst>
                                </p:cTn>
                              </p:par>
                            </p:childTnLst>
                          </p:cTn>
                        </p:par>
                        <p:par>
                          <p:cTn id="44" fill="hold" nodeType="afterGroup">
                            <p:stCondLst>
                              <p:cond delay="3000"/>
                            </p:stCondLst>
                            <p:childTnLst>
                              <p:par>
                                <p:cTn id="45" presetID="22" presetClass="entr" presetSubtype="4" fill="hold" nodeType="afterEffect">
                                  <p:stCondLst>
                                    <p:cond delay="0"/>
                                  </p:stCondLst>
                                  <p:childTnLst>
                                    <p:set>
                                      <p:cBhvr>
                                        <p:cTn id="46" dur="1" fill="hold">
                                          <p:stCondLst>
                                            <p:cond delay="0"/>
                                          </p:stCondLst>
                                        </p:cTn>
                                        <p:tgtEl>
                                          <p:spTgt spid="196690"/>
                                        </p:tgtEl>
                                        <p:attrNameLst>
                                          <p:attrName>style.visibility</p:attrName>
                                        </p:attrNameLst>
                                      </p:cBhvr>
                                      <p:to>
                                        <p:strVal val="visible"/>
                                      </p:to>
                                    </p:set>
                                    <p:animEffect transition="in" filter="wipe(down)">
                                      <p:cBhvr>
                                        <p:cTn id="47" dur="500"/>
                                        <p:tgtEl>
                                          <p:spTgt spid="19669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236558"/>
                                        </p:tgtEl>
                                        <p:attrNameLst>
                                          <p:attrName>style.visibility</p:attrName>
                                        </p:attrNameLst>
                                      </p:cBhvr>
                                      <p:to>
                                        <p:strVal val="visible"/>
                                      </p:to>
                                    </p:set>
                                    <p:animEffect transition="in" filter="dissolve">
                                      <p:cBhvr>
                                        <p:cTn id="52" dur="500"/>
                                        <p:tgtEl>
                                          <p:spTgt spid="23655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nodeType="clickEffect">
                                  <p:stCondLst>
                                    <p:cond delay="0"/>
                                  </p:stCondLst>
                                  <p:childTnLst>
                                    <p:set>
                                      <p:cBhvr>
                                        <p:cTn id="56" dur="1" fill="hold">
                                          <p:stCondLst>
                                            <p:cond delay="0"/>
                                          </p:stCondLst>
                                        </p:cTn>
                                        <p:tgtEl>
                                          <p:spTgt spid="236544"/>
                                        </p:tgtEl>
                                        <p:attrNameLst>
                                          <p:attrName>style.visibility</p:attrName>
                                        </p:attrNameLst>
                                      </p:cBhvr>
                                      <p:to>
                                        <p:strVal val="visible"/>
                                      </p:to>
                                    </p:set>
                                    <p:animEffect transition="in" filter="wipe(up)">
                                      <p:cBhvr>
                                        <p:cTn id="57" dur="500"/>
                                        <p:tgtEl>
                                          <p:spTgt spid="23654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nodeType="clickEffect">
                                  <p:stCondLst>
                                    <p:cond delay="0"/>
                                  </p:stCondLst>
                                  <p:childTnLst>
                                    <p:set>
                                      <p:cBhvr>
                                        <p:cTn id="61" dur="1" fill="hold">
                                          <p:stCondLst>
                                            <p:cond delay="0"/>
                                          </p:stCondLst>
                                        </p:cTn>
                                        <p:tgtEl>
                                          <p:spTgt spid="236550"/>
                                        </p:tgtEl>
                                        <p:attrNameLst>
                                          <p:attrName>style.visibility</p:attrName>
                                        </p:attrNameLst>
                                      </p:cBhvr>
                                      <p:to>
                                        <p:strVal val="visible"/>
                                      </p:to>
                                    </p:set>
                                    <p:animEffect transition="in" filter="wipe(up)">
                                      <p:cBhvr>
                                        <p:cTn id="62" dur="500"/>
                                        <p:tgtEl>
                                          <p:spTgt spid="236550"/>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36559"/>
                                        </p:tgtEl>
                                        <p:attrNameLst>
                                          <p:attrName>style.visibility</p:attrName>
                                        </p:attrNameLst>
                                      </p:cBhvr>
                                      <p:to>
                                        <p:strVal val="visible"/>
                                      </p:to>
                                    </p:set>
                                    <p:animEffect transition="in" filter="dissolve">
                                      <p:cBhvr>
                                        <p:cTn id="67" dur="500"/>
                                        <p:tgtEl>
                                          <p:spTgt spid="236559"/>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36560"/>
                                        </p:tgtEl>
                                        <p:attrNameLst>
                                          <p:attrName>style.visibility</p:attrName>
                                        </p:attrNameLst>
                                      </p:cBhvr>
                                      <p:to>
                                        <p:strVal val="visible"/>
                                      </p:to>
                                    </p:set>
                                    <p:animEffect transition="in" filter="dissolve">
                                      <p:cBhvr>
                                        <p:cTn id="70" dur="500"/>
                                        <p:tgtEl>
                                          <p:spTgt spid="236560"/>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4" fill="hold" nodeType="clickEffect">
                                  <p:stCondLst>
                                    <p:cond delay="0"/>
                                  </p:stCondLst>
                                  <p:childTnLst>
                                    <p:set>
                                      <p:cBhvr>
                                        <p:cTn id="74" dur="1" fill="hold">
                                          <p:stCondLst>
                                            <p:cond delay="0"/>
                                          </p:stCondLst>
                                        </p:cTn>
                                        <p:tgtEl>
                                          <p:spTgt spid="236561"/>
                                        </p:tgtEl>
                                        <p:attrNameLst>
                                          <p:attrName>style.visibility</p:attrName>
                                        </p:attrNameLst>
                                      </p:cBhvr>
                                      <p:to>
                                        <p:strVal val="visible"/>
                                      </p:to>
                                    </p:set>
                                    <p:animEffect transition="in" filter="wipe(down)">
                                      <p:cBhvr>
                                        <p:cTn id="75" dur="1000"/>
                                        <p:tgtEl>
                                          <p:spTgt spid="236561"/>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1" fill="hold" nodeType="clickEffect">
                                  <p:stCondLst>
                                    <p:cond delay="0"/>
                                  </p:stCondLst>
                                  <p:childTnLst>
                                    <p:set>
                                      <p:cBhvr>
                                        <p:cTn id="79" dur="1" fill="hold">
                                          <p:stCondLst>
                                            <p:cond delay="0"/>
                                          </p:stCondLst>
                                        </p:cTn>
                                        <p:tgtEl>
                                          <p:spTgt spid="236562"/>
                                        </p:tgtEl>
                                        <p:attrNameLst>
                                          <p:attrName>style.visibility</p:attrName>
                                        </p:attrNameLst>
                                      </p:cBhvr>
                                      <p:to>
                                        <p:strVal val="visible"/>
                                      </p:to>
                                    </p:set>
                                    <p:animEffect transition="in" filter="wipe(up)">
                                      <p:cBhvr>
                                        <p:cTn id="80" dur="1000"/>
                                        <p:tgtEl>
                                          <p:spTgt spid="236562"/>
                                        </p:tgtEl>
                                      </p:cBhvr>
                                    </p:animEffect>
                                  </p:childTnLst>
                                </p:cTn>
                              </p:par>
                              <p:par>
                                <p:cTn id="81" presetID="22" presetClass="entr" presetSubtype="1" fill="hold" nodeType="withEffect">
                                  <p:stCondLst>
                                    <p:cond delay="0"/>
                                  </p:stCondLst>
                                  <p:childTnLst>
                                    <p:set>
                                      <p:cBhvr>
                                        <p:cTn id="82" dur="1" fill="hold">
                                          <p:stCondLst>
                                            <p:cond delay="0"/>
                                          </p:stCondLst>
                                        </p:cTn>
                                        <p:tgtEl>
                                          <p:spTgt spid="236563"/>
                                        </p:tgtEl>
                                        <p:attrNameLst>
                                          <p:attrName>style.visibility</p:attrName>
                                        </p:attrNameLst>
                                      </p:cBhvr>
                                      <p:to>
                                        <p:strVal val="visible"/>
                                      </p:to>
                                    </p:set>
                                    <p:animEffect transition="in" filter="wipe(up)">
                                      <p:cBhvr>
                                        <p:cTn id="83" dur="1000"/>
                                        <p:tgtEl>
                                          <p:spTgt spid="236563"/>
                                        </p:tgtEl>
                                      </p:cBhvr>
                                    </p:animEffect>
                                  </p:childTnLst>
                                </p:cTn>
                              </p:par>
                            </p:childTnLst>
                          </p:cTn>
                        </p:par>
                        <p:par>
                          <p:cTn id="84" fill="hold" nodeType="afterGroup">
                            <p:stCondLst>
                              <p:cond delay="1000"/>
                            </p:stCondLst>
                            <p:childTnLst>
                              <p:par>
                                <p:cTn id="85" presetID="22" presetClass="entr" presetSubtype="1" fill="hold" nodeType="afterEffect">
                                  <p:stCondLst>
                                    <p:cond delay="0"/>
                                  </p:stCondLst>
                                  <p:childTnLst>
                                    <p:set>
                                      <p:cBhvr>
                                        <p:cTn id="86" dur="1" fill="hold">
                                          <p:stCondLst>
                                            <p:cond delay="0"/>
                                          </p:stCondLst>
                                        </p:cTn>
                                        <p:tgtEl>
                                          <p:spTgt spid="236565"/>
                                        </p:tgtEl>
                                        <p:attrNameLst>
                                          <p:attrName>style.visibility</p:attrName>
                                        </p:attrNameLst>
                                      </p:cBhvr>
                                      <p:to>
                                        <p:strVal val="visible"/>
                                      </p:to>
                                    </p:set>
                                    <p:animEffect transition="in" filter="wipe(up)">
                                      <p:cBhvr>
                                        <p:cTn id="87" dur="1000"/>
                                        <p:tgtEl>
                                          <p:spTgt spid="236565"/>
                                        </p:tgtEl>
                                      </p:cBhvr>
                                    </p:animEffect>
                                  </p:childTnLst>
                                </p:cTn>
                              </p:par>
                              <p:par>
                                <p:cTn id="88" presetID="22" presetClass="entr" presetSubtype="1" fill="hold" nodeType="withEffect">
                                  <p:stCondLst>
                                    <p:cond delay="0"/>
                                  </p:stCondLst>
                                  <p:childTnLst>
                                    <p:set>
                                      <p:cBhvr>
                                        <p:cTn id="89" dur="1" fill="hold">
                                          <p:stCondLst>
                                            <p:cond delay="0"/>
                                          </p:stCondLst>
                                        </p:cTn>
                                        <p:tgtEl>
                                          <p:spTgt spid="236564"/>
                                        </p:tgtEl>
                                        <p:attrNameLst>
                                          <p:attrName>style.visibility</p:attrName>
                                        </p:attrNameLst>
                                      </p:cBhvr>
                                      <p:to>
                                        <p:strVal val="visible"/>
                                      </p:to>
                                    </p:set>
                                    <p:animEffect transition="in" filter="wipe(up)">
                                      <p:cBhvr>
                                        <p:cTn id="90" dur="1000"/>
                                        <p:tgtEl>
                                          <p:spTgt spid="236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68" grpId="0" animBg="1"/>
      <p:bldP spid="236559" grpId="0"/>
      <p:bldP spid="2365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标题 243713"/>
          <p:cNvSpPr>
            <a:spLocks noGrp="1"/>
          </p:cNvSpPr>
          <p:nvPr>
            <p:ph type="title"/>
          </p:nvPr>
        </p:nvSpPr>
        <p:spPr>
          <a:xfrm>
            <a:off x="250825" y="214630"/>
            <a:ext cx="8693150" cy="1020445"/>
          </a:xfrm>
        </p:spPr>
        <p:txBody>
          <a:bodyPr lIns="92075" tIns="46038" rIns="92075" bIns="46038" anchor="b"/>
          <a:lstStyle/>
          <a:p>
            <a:r>
              <a:rPr lang="zh-CN" altLang="en-US" dirty="0"/>
              <a:t>双绞</a:t>
            </a:r>
            <a:r>
              <a:rPr lang="zh-CN" altLang="en-US"/>
              <a:t>线</a:t>
            </a:r>
          </a:p>
        </p:txBody>
      </p:sp>
      <p:sp>
        <p:nvSpPr>
          <p:cNvPr id="243715" name="文本占位符 243714"/>
          <p:cNvSpPr>
            <a:spLocks noGrp="1"/>
          </p:cNvSpPr>
          <p:nvPr>
            <p:ph type="body" idx="1"/>
          </p:nvPr>
        </p:nvSpPr>
        <p:spPr>
          <a:xfrm>
            <a:off x="228600" y="1143000"/>
            <a:ext cx="8686800" cy="5410200"/>
          </a:xfrm>
        </p:spPr>
        <p:txBody>
          <a:bodyPr lIns="92075" tIns="46038" rIns="92075" bIns="46038"/>
          <a:lstStyle/>
          <a:p>
            <a:r>
              <a:rPr lang="en-US" altLang="zh-CN" sz="2800" dirty="0"/>
              <a:t>EIA/TIA</a:t>
            </a:r>
            <a:r>
              <a:rPr lang="zh-CN" altLang="en-US" sz="2800" dirty="0"/>
              <a:t>为双绞线电缆定义了五种不同质量的型号。</a:t>
            </a:r>
            <a:r>
              <a:rPr lang="zh-CN" altLang="en-US" sz="2800" dirty="0">
                <a:solidFill>
                  <a:schemeClr val="tx2"/>
                </a:solidFill>
              </a:rPr>
              <a:t>计算机网络综合布线使用第三、四、五类。</a:t>
            </a:r>
            <a:r>
              <a:rPr lang="zh-CN" altLang="en-US" sz="2800" dirty="0"/>
              <a:t>这五种型号如下：</a:t>
            </a:r>
          </a:p>
          <a:p>
            <a:pPr lvl="1"/>
            <a:r>
              <a:rPr lang="zh-CN" altLang="en-US" sz="2400" dirty="0">
                <a:solidFill>
                  <a:schemeClr val="tx2"/>
                </a:solidFill>
              </a:rPr>
              <a:t>第一类</a:t>
            </a:r>
            <a:r>
              <a:rPr lang="zh-CN" altLang="en-US" sz="2400" dirty="0"/>
              <a:t>：主要用于传输语音（一类标准主要用于八十年代初之前的电话线缆），不用于数据传输。</a:t>
            </a:r>
            <a:br>
              <a:rPr lang="zh-CN" altLang="en-US" sz="2400" dirty="0"/>
            </a:br>
            <a:r>
              <a:rPr lang="zh-CN" altLang="en-US" sz="2400" dirty="0">
                <a:solidFill>
                  <a:schemeClr val="tx2"/>
                </a:solidFill>
              </a:rPr>
              <a:t>第二类</a:t>
            </a:r>
            <a:r>
              <a:rPr lang="zh-CN" altLang="en-US" sz="2400" dirty="0"/>
              <a:t>：</a:t>
            </a:r>
            <a:r>
              <a:rPr lang="zh-CN" altLang="en-US" sz="2400" dirty="0">
                <a:solidFill>
                  <a:srgbClr val="FFFF00"/>
                </a:solidFill>
              </a:rPr>
              <a:t>传输频率为</a:t>
            </a:r>
            <a:r>
              <a:rPr lang="en-US" altLang="zh-CN" sz="2400" dirty="0">
                <a:solidFill>
                  <a:srgbClr val="FFFF00"/>
                </a:solidFill>
              </a:rPr>
              <a:t>1MHz</a:t>
            </a:r>
            <a:r>
              <a:rPr lang="zh-CN" altLang="en-US" sz="2400" dirty="0">
                <a:solidFill>
                  <a:srgbClr val="FFFF00"/>
                </a:solidFill>
              </a:rPr>
              <a:t>，用于语音传输和最高传输速率</a:t>
            </a:r>
            <a:r>
              <a:rPr lang="en-US" altLang="zh-CN" sz="2400" dirty="0">
                <a:solidFill>
                  <a:srgbClr val="FFFF00"/>
                </a:solidFill>
              </a:rPr>
              <a:t>4Mbps</a:t>
            </a:r>
            <a:r>
              <a:rPr lang="zh-CN" altLang="en-US" sz="2400" dirty="0">
                <a:solidFill>
                  <a:srgbClr val="FFFF00"/>
                </a:solidFill>
              </a:rPr>
              <a:t>的数据传输，常见于使用</a:t>
            </a:r>
            <a:r>
              <a:rPr lang="en-US" altLang="zh-CN" sz="2400" dirty="0">
                <a:solidFill>
                  <a:srgbClr val="FFFF00"/>
                </a:solidFill>
              </a:rPr>
              <a:t>4Mbps</a:t>
            </a:r>
            <a:r>
              <a:rPr lang="zh-CN" altLang="en-US" sz="2400" dirty="0">
                <a:solidFill>
                  <a:srgbClr val="FFFF00"/>
                </a:solidFill>
              </a:rPr>
              <a:t>规范令牌传递协议的旧的令牌网。</a:t>
            </a:r>
            <a:br>
              <a:rPr lang="zh-CN" altLang="en-US" sz="2400" dirty="0">
                <a:solidFill>
                  <a:srgbClr val="FFFF00"/>
                </a:solidFill>
              </a:rPr>
            </a:br>
            <a:r>
              <a:rPr lang="zh-CN" altLang="en-US" sz="2400" dirty="0">
                <a:solidFill>
                  <a:schemeClr val="tx2"/>
                </a:solidFill>
              </a:rPr>
              <a:t>第三类</a:t>
            </a:r>
            <a:r>
              <a:rPr lang="en-US" altLang="zh-CN" sz="2400" dirty="0">
                <a:solidFill>
                  <a:schemeClr val="tx2"/>
                </a:solidFill>
              </a:rPr>
              <a:t>:</a:t>
            </a:r>
            <a:r>
              <a:rPr lang="zh-CN" altLang="en-US" sz="2400" dirty="0"/>
              <a:t>指目前在</a:t>
            </a:r>
            <a:r>
              <a:rPr lang="en-US" altLang="zh-CN" sz="2400" dirty="0"/>
              <a:t>ANSI</a:t>
            </a:r>
            <a:r>
              <a:rPr lang="zh-CN" altLang="en-US" sz="2400" dirty="0"/>
              <a:t>和</a:t>
            </a:r>
            <a:r>
              <a:rPr lang="en-US" altLang="zh-CN" sz="2400" dirty="0"/>
              <a:t>EIA/TIA568</a:t>
            </a:r>
            <a:r>
              <a:rPr lang="zh-CN" altLang="en-US" sz="2400" dirty="0"/>
              <a:t>标准中指定的电缆。该电缆的传输频率为</a:t>
            </a:r>
            <a:r>
              <a:rPr lang="en-US" altLang="zh-CN" sz="2400" dirty="0"/>
              <a:t>16MHz,</a:t>
            </a:r>
            <a:r>
              <a:rPr lang="zh-CN" altLang="en-US" sz="2400" dirty="0"/>
              <a:t>用于语音传输及最高传输速率为</a:t>
            </a:r>
            <a:r>
              <a:rPr lang="en-US" altLang="zh-CN" sz="2400" dirty="0"/>
              <a:t>10Mbps</a:t>
            </a:r>
            <a:r>
              <a:rPr lang="zh-CN" altLang="en-US" sz="2400" dirty="0"/>
              <a:t>的数据传输，主要用于</a:t>
            </a:r>
            <a:r>
              <a:rPr lang="en-US" altLang="zh-CN" sz="2400" dirty="0"/>
              <a:t>10base-T</a:t>
            </a:r>
            <a:r>
              <a:rPr lang="zh-CN" altLang="en-US" sz="2400" dirty="0"/>
              <a:t>。</a:t>
            </a:r>
            <a:br>
              <a:rPr lang="zh-CN" altLang="en-US" sz="2400" dirty="0"/>
            </a:br>
            <a:endParaRPr lang="zh-CN" altLang="en-US" sz="2400" dirty="0"/>
          </a:p>
        </p:txBody>
      </p:sp>
    </p:spTree>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灯片编号占位符 5">
            <a:extLst>
              <a:ext uri="{FF2B5EF4-FFF2-40B4-BE49-F238E27FC236}">
                <a16:creationId xmlns:a16="http://schemas.microsoft.com/office/drawing/2014/main" id="{F49E851B-DCDE-432A-9BFD-6FE7334581C5}"/>
              </a:ext>
            </a:extLst>
          </p:cNvPr>
          <p:cNvSpPr>
            <a:spLocks noGrp="1"/>
          </p:cNvSpPr>
          <p:nvPr>
            <p:ph type="sldNum" sz="quarter" idx="12"/>
          </p:nvPr>
        </p:nvSpPr>
        <p:spPr/>
        <p:txBody>
          <a:bodyPr/>
          <a:lstStyle/>
          <a:p>
            <a:fld id="{BB0617D9-188C-4AA1-9811-928E420EF56D}" type="slidenum">
              <a:rPr lang="en-US" altLang="zh-CN"/>
              <a:pPr/>
              <a:t>50</a:t>
            </a:fld>
            <a:endParaRPr lang="en-US" altLang="zh-CN"/>
          </a:p>
        </p:txBody>
      </p:sp>
      <p:sp>
        <p:nvSpPr>
          <p:cNvPr id="216066" name="Rectangle 2">
            <a:extLst>
              <a:ext uri="{FF2B5EF4-FFF2-40B4-BE49-F238E27FC236}">
                <a16:creationId xmlns:a16="http://schemas.microsoft.com/office/drawing/2014/main" id="{8605F1F4-F1A3-4889-A5C7-68143095F111}"/>
              </a:ext>
            </a:extLst>
          </p:cNvPr>
          <p:cNvSpPr>
            <a:spLocks noGrp="1" noChangeArrowheads="1"/>
          </p:cNvSpPr>
          <p:nvPr>
            <p:ph type="title"/>
          </p:nvPr>
        </p:nvSpPr>
        <p:spPr/>
        <p:txBody>
          <a:bodyPr/>
          <a:lstStyle/>
          <a:p>
            <a:r>
              <a:rPr lang="en-US" altLang="zh-CN"/>
              <a:t>Bridge/L2 Switch</a:t>
            </a:r>
          </a:p>
        </p:txBody>
      </p:sp>
      <p:sp>
        <p:nvSpPr>
          <p:cNvPr id="216067" name="Line 3">
            <a:extLst>
              <a:ext uri="{FF2B5EF4-FFF2-40B4-BE49-F238E27FC236}">
                <a16:creationId xmlns:a16="http://schemas.microsoft.com/office/drawing/2014/main" id="{B423007F-4BFF-4F23-95E9-DE7802760B83}"/>
              </a:ext>
            </a:extLst>
          </p:cNvPr>
          <p:cNvSpPr>
            <a:spLocks noChangeShapeType="1"/>
          </p:cNvSpPr>
          <p:nvPr/>
        </p:nvSpPr>
        <p:spPr bwMode="auto">
          <a:xfrm>
            <a:off x="1042988" y="4562475"/>
            <a:ext cx="70580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068" name="Line 4">
            <a:extLst>
              <a:ext uri="{FF2B5EF4-FFF2-40B4-BE49-F238E27FC236}">
                <a16:creationId xmlns:a16="http://schemas.microsoft.com/office/drawing/2014/main" id="{FEF2C121-31F2-4917-B5DF-73CA132B7C6A}"/>
              </a:ext>
            </a:extLst>
          </p:cNvPr>
          <p:cNvSpPr>
            <a:spLocks noChangeShapeType="1"/>
          </p:cNvSpPr>
          <p:nvPr/>
        </p:nvSpPr>
        <p:spPr bwMode="auto">
          <a:xfrm>
            <a:off x="1403350" y="5408613"/>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069" name="Line 5">
            <a:extLst>
              <a:ext uri="{FF2B5EF4-FFF2-40B4-BE49-F238E27FC236}">
                <a16:creationId xmlns:a16="http://schemas.microsoft.com/office/drawing/2014/main" id="{9F865DB7-249F-40C2-BF71-2A42A17CF999}"/>
              </a:ext>
            </a:extLst>
          </p:cNvPr>
          <p:cNvSpPr>
            <a:spLocks noChangeShapeType="1"/>
          </p:cNvSpPr>
          <p:nvPr/>
        </p:nvSpPr>
        <p:spPr bwMode="auto">
          <a:xfrm>
            <a:off x="1835150" y="4129088"/>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070" name="Line 6">
            <a:extLst>
              <a:ext uri="{FF2B5EF4-FFF2-40B4-BE49-F238E27FC236}">
                <a16:creationId xmlns:a16="http://schemas.microsoft.com/office/drawing/2014/main" id="{305ACE86-D3ED-4444-9813-6F2405A23719}"/>
              </a:ext>
            </a:extLst>
          </p:cNvPr>
          <p:cNvSpPr>
            <a:spLocks noChangeShapeType="1"/>
          </p:cNvSpPr>
          <p:nvPr/>
        </p:nvSpPr>
        <p:spPr bwMode="auto">
          <a:xfrm>
            <a:off x="2862263" y="4562475"/>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072" name="Line 8">
            <a:extLst>
              <a:ext uri="{FF2B5EF4-FFF2-40B4-BE49-F238E27FC236}">
                <a16:creationId xmlns:a16="http://schemas.microsoft.com/office/drawing/2014/main" id="{AF86591E-6E22-4CED-A69A-5E3E9A5B4804}"/>
              </a:ext>
            </a:extLst>
          </p:cNvPr>
          <p:cNvSpPr>
            <a:spLocks noChangeShapeType="1"/>
          </p:cNvSpPr>
          <p:nvPr/>
        </p:nvSpPr>
        <p:spPr bwMode="auto">
          <a:xfrm>
            <a:off x="6011863" y="4562475"/>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073" name="Line 9">
            <a:extLst>
              <a:ext uri="{FF2B5EF4-FFF2-40B4-BE49-F238E27FC236}">
                <a16:creationId xmlns:a16="http://schemas.microsoft.com/office/drawing/2014/main" id="{8568237C-DA85-4767-9FFD-FA2E5946AB86}"/>
              </a:ext>
            </a:extLst>
          </p:cNvPr>
          <p:cNvSpPr>
            <a:spLocks noChangeShapeType="1"/>
          </p:cNvSpPr>
          <p:nvPr/>
        </p:nvSpPr>
        <p:spPr bwMode="auto">
          <a:xfrm>
            <a:off x="7164388" y="4130675"/>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6086" name="Picture 22">
            <a:extLst>
              <a:ext uri="{FF2B5EF4-FFF2-40B4-BE49-F238E27FC236}">
                <a16:creationId xmlns:a16="http://schemas.microsoft.com/office/drawing/2014/main" id="{B67E54F0-FC4D-4BDB-A464-58E67D2462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075" y="3883025"/>
            <a:ext cx="5222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6087" name="Picture 23">
            <a:extLst>
              <a:ext uri="{FF2B5EF4-FFF2-40B4-BE49-F238E27FC236}">
                <a16:creationId xmlns:a16="http://schemas.microsoft.com/office/drawing/2014/main" id="{B1408184-ABEB-4D4E-B2A9-6E260304B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4778375"/>
            <a:ext cx="5222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6088" name="Picture 24">
            <a:extLst>
              <a:ext uri="{FF2B5EF4-FFF2-40B4-BE49-F238E27FC236}">
                <a16:creationId xmlns:a16="http://schemas.microsoft.com/office/drawing/2014/main" id="{0C0F9E49-F2FF-4F64-A185-2A6E05720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988" y="5192713"/>
            <a:ext cx="5222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6089" name="Picture 25">
            <a:extLst>
              <a:ext uri="{FF2B5EF4-FFF2-40B4-BE49-F238E27FC236}">
                <a16:creationId xmlns:a16="http://schemas.microsoft.com/office/drawing/2014/main" id="{26D07858-A33E-49A0-9078-28BC3B96E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488" y="3883025"/>
            <a:ext cx="5222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6090" name="Picture 26">
            <a:extLst>
              <a:ext uri="{FF2B5EF4-FFF2-40B4-BE49-F238E27FC236}">
                <a16:creationId xmlns:a16="http://schemas.microsoft.com/office/drawing/2014/main" id="{F8298683-166A-4A4B-9A13-AA61DC394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4778375"/>
            <a:ext cx="5222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16165" name="Group 101">
            <a:extLst>
              <a:ext uri="{FF2B5EF4-FFF2-40B4-BE49-F238E27FC236}">
                <a16:creationId xmlns:a16="http://schemas.microsoft.com/office/drawing/2014/main" id="{4246AF05-0CC4-4BD7-AA3E-43AD9DFFEFC0}"/>
              </a:ext>
            </a:extLst>
          </p:cNvPr>
          <p:cNvGrpSpPr>
            <a:grpSpLocks/>
          </p:cNvGrpSpPr>
          <p:nvPr/>
        </p:nvGrpSpPr>
        <p:grpSpPr bwMode="auto">
          <a:xfrm>
            <a:off x="6445250" y="1485900"/>
            <a:ext cx="1655763" cy="2014538"/>
            <a:chOff x="4060" y="936"/>
            <a:chExt cx="1043" cy="1269"/>
          </a:xfrm>
        </p:grpSpPr>
        <p:sp>
          <p:nvSpPr>
            <p:cNvPr id="216097" name="Rectangle 33">
              <a:extLst>
                <a:ext uri="{FF2B5EF4-FFF2-40B4-BE49-F238E27FC236}">
                  <a16:creationId xmlns:a16="http://schemas.microsoft.com/office/drawing/2014/main" id="{4D6E4AE6-AAE0-40D6-A5FE-7723BFF3C62E}"/>
                </a:ext>
              </a:extLst>
            </p:cNvPr>
            <p:cNvSpPr>
              <a:spLocks noChangeArrowheads="1"/>
            </p:cNvSpPr>
            <p:nvPr/>
          </p:nvSpPr>
          <p:spPr bwMode="auto">
            <a:xfrm>
              <a:off x="4060" y="936"/>
              <a:ext cx="1043"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rIns="306000" anchor="ctr"/>
            <a:lstStyle/>
            <a:p>
              <a:pPr algn="r"/>
              <a:r>
                <a:rPr lang="en-US" altLang="zh-CN" sz="2200">
                  <a:effectLst>
                    <a:outerShdw blurRad="38100" dist="38100" dir="2700000" algn="tl">
                      <a:srgbClr val="000000"/>
                    </a:outerShdw>
                  </a:effectLst>
                </a:rPr>
                <a:t>A</a:t>
              </a:r>
            </a:p>
          </p:txBody>
        </p:sp>
        <p:sp>
          <p:nvSpPr>
            <p:cNvPr id="216096" name="Rectangle 32">
              <a:extLst>
                <a:ext uri="{FF2B5EF4-FFF2-40B4-BE49-F238E27FC236}">
                  <a16:creationId xmlns:a16="http://schemas.microsoft.com/office/drawing/2014/main" id="{FC7A758E-9C4D-4440-A0F8-0E5371F20CC2}"/>
                </a:ext>
              </a:extLst>
            </p:cNvPr>
            <p:cNvSpPr>
              <a:spLocks noChangeArrowheads="1"/>
            </p:cNvSpPr>
            <p:nvPr/>
          </p:nvSpPr>
          <p:spPr bwMode="auto">
            <a:xfrm>
              <a:off x="4060" y="1117"/>
              <a:ext cx="1043"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rIns="306000" anchor="ctr"/>
            <a:lstStyle/>
            <a:p>
              <a:pPr algn="r"/>
              <a:r>
                <a:rPr lang="en-US" altLang="zh-CN" sz="2200">
                  <a:effectLst>
                    <a:outerShdw blurRad="38100" dist="38100" dir="2700000" algn="tl">
                      <a:srgbClr val="000000"/>
                    </a:outerShdw>
                  </a:effectLst>
                </a:rPr>
                <a:t>P</a:t>
              </a:r>
            </a:p>
          </p:txBody>
        </p:sp>
        <p:sp>
          <p:nvSpPr>
            <p:cNvPr id="216095" name="Rectangle 31">
              <a:extLst>
                <a:ext uri="{FF2B5EF4-FFF2-40B4-BE49-F238E27FC236}">
                  <a16:creationId xmlns:a16="http://schemas.microsoft.com/office/drawing/2014/main" id="{287D4FE8-E4CF-4143-B35D-14F6EC6D980C}"/>
                </a:ext>
              </a:extLst>
            </p:cNvPr>
            <p:cNvSpPr>
              <a:spLocks noChangeArrowheads="1"/>
            </p:cNvSpPr>
            <p:nvPr/>
          </p:nvSpPr>
          <p:spPr bwMode="auto">
            <a:xfrm>
              <a:off x="4060" y="1298"/>
              <a:ext cx="1043"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rIns="306000" anchor="ctr"/>
            <a:lstStyle/>
            <a:p>
              <a:pPr algn="r"/>
              <a:r>
                <a:rPr lang="en-US" altLang="zh-CN" sz="2200">
                  <a:effectLst>
                    <a:outerShdw blurRad="38100" dist="38100" dir="2700000" algn="tl">
                      <a:srgbClr val="000000"/>
                    </a:outerShdw>
                  </a:effectLst>
                </a:rPr>
                <a:t>S</a:t>
              </a:r>
            </a:p>
          </p:txBody>
        </p:sp>
        <p:sp>
          <p:nvSpPr>
            <p:cNvPr id="216094" name="Rectangle 30">
              <a:extLst>
                <a:ext uri="{FF2B5EF4-FFF2-40B4-BE49-F238E27FC236}">
                  <a16:creationId xmlns:a16="http://schemas.microsoft.com/office/drawing/2014/main" id="{40CE5877-D804-416E-BE63-7C673C7968BB}"/>
                </a:ext>
              </a:extLst>
            </p:cNvPr>
            <p:cNvSpPr>
              <a:spLocks noChangeArrowheads="1"/>
            </p:cNvSpPr>
            <p:nvPr/>
          </p:nvSpPr>
          <p:spPr bwMode="auto">
            <a:xfrm>
              <a:off x="4060" y="1480"/>
              <a:ext cx="1043"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rIns="306000" anchor="ctr"/>
            <a:lstStyle/>
            <a:p>
              <a:pPr algn="r"/>
              <a:r>
                <a:rPr lang="en-US" altLang="zh-CN" sz="2200">
                  <a:effectLst>
                    <a:outerShdw blurRad="38100" dist="38100" dir="2700000" algn="tl">
                      <a:srgbClr val="000000"/>
                    </a:outerShdw>
                  </a:effectLst>
                </a:rPr>
                <a:t>T</a:t>
              </a:r>
            </a:p>
          </p:txBody>
        </p:sp>
        <p:sp>
          <p:nvSpPr>
            <p:cNvPr id="216093" name="Rectangle 29">
              <a:extLst>
                <a:ext uri="{FF2B5EF4-FFF2-40B4-BE49-F238E27FC236}">
                  <a16:creationId xmlns:a16="http://schemas.microsoft.com/office/drawing/2014/main" id="{6B2C8E0F-1B89-4E23-BC17-B5F83774846A}"/>
                </a:ext>
              </a:extLst>
            </p:cNvPr>
            <p:cNvSpPr>
              <a:spLocks noChangeArrowheads="1"/>
            </p:cNvSpPr>
            <p:nvPr/>
          </p:nvSpPr>
          <p:spPr bwMode="auto">
            <a:xfrm>
              <a:off x="4060" y="1661"/>
              <a:ext cx="1043"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rIns="306000" anchor="ctr"/>
            <a:lstStyle/>
            <a:p>
              <a:pPr algn="r"/>
              <a:r>
                <a:rPr lang="en-US" altLang="zh-CN" sz="2200">
                  <a:effectLst>
                    <a:outerShdw blurRad="38100" dist="38100" dir="2700000" algn="tl">
                      <a:srgbClr val="000000"/>
                    </a:outerShdw>
                  </a:effectLst>
                </a:rPr>
                <a:t>N</a:t>
              </a:r>
            </a:p>
          </p:txBody>
        </p:sp>
        <p:sp>
          <p:nvSpPr>
            <p:cNvPr id="216092" name="Rectangle 28">
              <a:extLst>
                <a:ext uri="{FF2B5EF4-FFF2-40B4-BE49-F238E27FC236}">
                  <a16:creationId xmlns:a16="http://schemas.microsoft.com/office/drawing/2014/main" id="{0A94215B-2342-4D86-A449-51E5F6925AFB}"/>
                </a:ext>
              </a:extLst>
            </p:cNvPr>
            <p:cNvSpPr>
              <a:spLocks noChangeArrowheads="1"/>
            </p:cNvSpPr>
            <p:nvPr/>
          </p:nvSpPr>
          <p:spPr bwMode="auto">
            <a:xfrm>
              <a:off x="4060" y="1843"/>
              <a:ext cx="1043"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rIns="306000" anchor="ctr"/>
            <a:lstStyle/>
            <a:p>
              <a:pPr algn="r"/>
              <a:r>
                <a:rPr lang="en-US" altLang="zh-CN" sz="2200">
                  <a:effectLst>
                    <a:outerShdw blurRad="38100" dist="38100" dir="2700000" algn="tl">
                      <a:srgbClr val="000000"/>
                    </a:outerShdw>
                  </a:effectLst>
                </a:rPr>
                <a:t>DL</a:t>
              </a:r>
            </a:p>
          </p:txBody>
        </p:sp>
        <p:sp>
          <p:nvSpPr>
            <p:cNvPr id="216091" name="Rectangle 27">
              <a:extLst>
                <a:ext uri="{FF2B5EF4-FFF2-40B4-BE49-F238E27FC236}">
                  <a16:creationId xmlns:a16="http://schemas.microsoft.com/office/drawing/2014/main" id="{E23CC563-D4D0-4776-8BDE-47861FCCEE22}"/>
                </a:ext>
              </a:extLst>
            </p:cNvPr>
            <p:cNvSpPr>
              <a:spLocks noChangeArrowheads="1"/>
            </p:cNvSpPr>
            <p:nvPr/>
          </p:nvSpPr>
          <p:spPr bwMode="auto">
            <a:xfrm>
              <a:off x="4060" y="2024"/>
              <a:ext cx="1043"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rIns="306000" anchor="ctr"/>
            <a:lstStyle/>
            <a:p>
              <a:pPr algn="r"/>
              <a:r>
                <a:rPr lang="en-US" altLang="zh-CN" sz="2200">
                  <a:effectLst>
                    <a:outerShdw blurRad="38100" dist="38100" dir="2700000" algn="tl">
                      <a:srgbClr val="000000"/>
                    </a:outerShdw>
                  </a:effectLst>
                </a:rPr>
                <a:t>Ph</a:t>
              </a:r>
            </a:p>
          </p:txBody>
        </p:sp>
      </p:grpSp>
      <p:sp>
        <p:nvSpPr>
          <p:cNvPr id="216100" name="Line 36">
            <a:extLst>
              <a:ext uri="{FF2B5EF4-FFF2-40B4-BE49-F238E27FC236}">
                <a16:creationId xmlns:a16="http://schemas.microsoft.com/office/drawing/2014/main" id="{42E483AB-F22C-4DE3-89E8-1D488768249F}"/>
              </a:ext>
            </a:extLst>
          </p:cNvPr>
          <p:cNvSpPr>
            <a:spLocks noChangeShapeType="1"/>
          </p:cNvSpPr>
          <p:nvPr/>
        </p:nvSpPr>
        <p:spPr bwMode="auto">
          <a:xfrm>
            <a:off x="1943100" y="3716338"/>
            <a:ext cx="2124075" cy="0"/>
          </a:xfrm>
          <a:prstGeom prst="line">
            <a:avLst/>
          </a:prstGeom>
          <a:noFill/>
          <a:ln w="762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06" name="Line 42">
            <a:extLst>
              <a:ext uri="{FF2B5EF4-FFF2-40B4-BE49-F238E27FC236}">
                <a16:creationId xmlns:a16="http://schemas.microsoft.com/office/drawing/2014/main" id="{AEF63567-D20F-4DE5-A236-6EA5D02C466F}"/>
              </a:ext>
            </a:extLst>
          </p:cNvPr>
          <p:cNvSpPr>
            <a:spLocks noChangeShapeType="1"/>
          </p:cNvSpPr>
          <p:nvPr/>
        </p:nvSpPr>
        <p:spPr bwMode="auto">
          <a:xfrm>
            <a:off x="7524750" y="5426075"/>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6107" name="Picture 43">
            <a:extLst>
              <a:ext uri="{FF2B5EF4-FFF2-40B4-BE49-F238E27FC236}">
                <a16:creationId xmlns:a16="http://schemas.microsoft.com/office/drawing/2014/main" id="{F2B3B620-CA87-4164-84BA-B61EA6196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850" y="5210175"/>
            <a:ext cx="5222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16112" name="Line 48">
            <a:extLst>
              <a:ext uri="{FF2B5EF4-FFF2-40B4-BE49-F238E27FC236}">
                <a16:creationId xmlns:a16="http://schemas.microsoft.com/office/drawing/2014/main" id="{A5166F9A-4FCC-474D-81DB-8B636421829B}"/>
              </a:ext>
            </a:extLst>
          </p:cNvPr>
          <p:cNvSpPr>
            <a:spLocks noChangeShapeType="1"/>
          </p:cNvSpPr>
          <p:nvPr/>
        </p:nvSpPr>
        <p:spPr bwMode="auto">
          <a:xfrm>
            <a:off x="4572000" y="4562475"/>
            <a:ext cx="0" cy="1295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6110" name="Picture 46">
            <a:extLst>
              <a:ext uri="{FF2B5EF4-FFF2-40B4-BE49-F238E27FC236}">
                <a16:creationId xmlns:a16="http://schemas.microsoft.com/office/drawing/2014/main" id="{0EFB2C95-2B39-4726-8E13-C5B96F43B00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140200" y="4911725"/>
            <a:ext cx="862013" cy="514350"/>
          </a:xfrm>
          <a:noFill/>
          <a:ln/>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16113" name="Line 49">
            <a:extLst>
              <a:ext uri="{FF2B5EF4-FFF2-40B4-BE49-F238E27FC236}">
                <a16:creationId xmlns:a16="http://schemas.microsoft.com/office/drawing/2014/main" id="{B2267CB7-41FB-4300-AA97-F04023C5B281}"/>
              </a:ext>
            </a:extLst>
          </p:cNvPr>
          <p:cNvSpPr>
            <a:spLocks noChangeShapeType="1"/>
          </p:cNvSpPr>
          <p:nvPr/>
        </p:nvSpPr>
        <p:spPr bwMode="auto">
          <a:xfrm>
            <a:off x="1042988" y="5857875"/>
            <a:ext cx="70580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14" name="Line 50">
            <a:extLst>
              <a:ext uri="{FF2B5EF4-FFF2-40B4-BE49-F238E27FC236}">
                <a16:creationId xmlns:a16="http://schemas.microsoft.com/office/drawing/2014/main" id="{A8030A6C-D912-4986-8CCD-6BA4233D238B}"/>
              </a:ext>
            </a:extLst>
          </p:cNvPr>
          <p:cNvSpPr>
            <a:spLocks noChangeShapeType="1"/>
          </p:cNvSpPr>
          <p:nvPr/>
        </p:nvSpPr>
        <p:spPr bwMode="auto">
          <a:xfrm>
            <a:off x="3563938" y="5857875"/>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6115" name="Picture 51">
            <a:extLst>
              <a:ext uri="{FF2B5EF4-FFF2-40B4-BE49-F238E27FC236}">
                <a16:creationId xmlns:a16="http://schemas.microsoft.com/office/drawing/2014/main" id="{FBDEA8AA-1AFA-4110-A078-D2944D6C8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988" y="6073775"/>
            <a:ext cx="5222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16116" name="Line 52">
            <a:extLst>
              <a:ext uri="{FF2B5EF4-FFF2-40B4-BE49-F238E27FC236}">
                <a16:creationId xmlns:a16="http://schemas.microsoft.com/office/drawing/2014/main" id="{61870609-D732-4E31-BC5F-402F00C37DC4}"/>
              </a:ext>
            </a:extLst>
          </p:cNvPr>
          <p:cNvSpPr>
            <a:spLocks noChangeShapeType="1"/>
          </p:cNvSpPr>
          <p:nvPr/>
        </p:nvSpPr>
        <p:spPr bwMode="auto">
          <a:xfrm>
            <a:off x="6661150" y="5857875"/>
            <a:ext cx="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6117" name="Picture 53">
            <a:extLst>
              <a:ext uri="{FF2B5EF4-FFF2-40B4-BE49-F238E27FC236}">
                <a16:creationId xmlns:a16="http://schemas.microsoft.com/office/drawing/2014/main" id="{7612A292-22E4-4AF3-A62D-4346B3006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6200" y="6073775"/>
            <a:ext cx="5222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16119" name="Text Box 55">
            <a:extLst>
              <a:ext uri="{FF2B5EF4-FFF2-40B4-BE49-F238E27FC236}">
                <a16:creationId xmlns:a16="http://schemas.microsoft.com/office/drawing/2014/main" id="{4F0A606F-38E5-4313-AD21-CDA3EF0DCD99}"/>
              </a:ext>
            </a:extLst>
          </p:cNvPr>
          <p:cNvSpPr txBox="1">
            <a:spLocks noChangeArrowheads="1"/>
          </p:cNvSpPr>
          <p:nvPr/>
        </p:nvSpPr>
        <p:spPr bwMode="auto">
          <a:xfrm>
            <a:off x="1311275" y="3860800"/>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A</a:t>
            </a:r>
          </a:p>
        </p:txBody>
      </p:sp>
      <p:sp>
        <p:nvSpPr>
          <p:cNvPr id="216120" name="Text Box 56">
            <a:extLst>
              <a:ext uri="{FF2B5EF4-FFF2-40B4-BE49-F238E27FC236}">
                <a16:creationId xmlns:a16="http://schemas.microsoft.com/office/drawing/2014/main" id="{825EC807-D108-4810-9499-5D4628E09507}"/>
              </a:ext>
            </a:extLst>
          </p:cNvPr>
          <p:cNvSpPr txBox="1">
            <a:spLocks noChangeArrowheads="1"/>
          </p:cNvSpPr>
          <p:nvPr/>
        </p:nvSpPr>
        <p:spPr bwMode="auto">
          <a:xfrm>
            <a:off x="2332038" y="4705350"/>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B</a:t>
            </a:r>
          </a:p>
        </p:txBody>
      </p:sp>
      <p:sp>
        <p:nvSpPr>
          <p:cNvPr id="216121" name="Text Box 57">
            <a:extLst>
              <a:ext uri="{FF2B5EF4-FFF2-40B4-BE49-F238E27FC236}">
                <a16:creationId xmlns:a16="http://schemas.microsoft.com/office/drawing/2014/main" id="{B3DB1872-11F2-48C6-9946-BB9D138C61BA}"/>
              </a:ext>
            </a:extLst>
          </p:cNvPr>
          <p:cNvSpPr txBox="1">
            <a:spLocks noChangeArrowheads="1"/>
          </p:cNvSpPr>
          <p:nvPr/>
        </p:nvSpPr>
        <p:spPr bwMode="auto">
          <a:xfrm>
            <a:off x="6208713" y="4724400"/>
            <a:ext cx="360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C</a:t>
            </a:r>
          </a:p>
        </p:txBody>
      </p:sp>
      <p:sp>
        <p:nvSpPr>
          <p:cNvPr id="216122" name="Text Box 58">
            <a:extLst>
              <a:ext uri="{FF2B5EF4-FFF2-40B4-BE49-F238E27FC236}">
                <a16:creationId xmlns:a16="http://schemas.microsoft.com/office/drawing/2014/main" id="{5B1F3A92-439E-4CFB-BC26-0E7A23BAF28F}"/>
              </a:ext>
            </a:extLst>
          </p:cNvPr>
          <p:cNvSpPr txBox="1">
            <a:spLocks noChangeArrowheads="1"/>
          </p:cNvSpPr>
          <p:nvPr/>
        </p:nvSpPr>
        <p:spPr bwMode="auto">
          <a:xfrm>
            <a:off x="7432675" y="3860800"/>
            <a:ext cx="384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D</a:t>
            </a:r>
          </a:p>
        </p:txBody>
      </p:sp>
      <p:sp>
        <p:nvSpPr>
          <p:cNvPr id="216123" name="Text Box 59">
            <a:extLst>
              <a:ext uri="{FF2B5EF4-FFF2-40B4-BE49-F238E27FC236}">
                <a16:creationId xmlns:a16="http://schemas.microsoft.com/office/drawing/2014/main" id="{890A9D39-5116-4389-BB4D-6E466CB53D7C}"/>
              </a:ext>
            </a:extLst>
          </p:cNvPr>
          <p:cNvSpPr txBox="1">
            <a:spLocks noChangeArrowheads="1"/>
          </p:cNvSpPr>
          <p:nvPr/>
        </p:nvSpPr>
        <p:spPr bwMode="auto">
          <a:xfrm>
            <a:off x="879475" y="5138738"/>
            <a:ext cx="347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E</a:t>
            </a:r>
          </a:p>
        </p:txBody>
      </p:sp>
      <p:sp>
        <p:nvSpPr>
          <p:cNvPr id="216124" name="Text Box 60">
            <a:extLst>
              <a:ext uri="{FF2B5EF4-FFF2-40B4-BE49-F238E27FC236}">
                <a16:creationId xmlns:a16="http://schemas.microsoft.com/office/drawing/2014/main" id="{CFE84FAA-9D39-4250-B7BC-E4352B6DBF36}"/>
              </a:ext>
            </a:extLst>
          </p:cNvPr>
          <p:cNvSpPr txBox="1">
            <a:spLocks noChangeArrowheads="1"/>
          </p:cNvSpPr>
          <p:nvPr/>
        </p:nvSpPr>
        <p:spPr bwMode="auto">
          <a:xfrm>
            <a:off x="3040063" y="5930900"/>
            <a:ext cx="339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F</a:t>
            </a:r>
          </a:p>
        </p:txBody>
      </p:sp>
      <p:sp>
        <p:nvSpPr>
          <p:cNvPr id="216125" name="Text Box 61">
            <a:extLst>
              <a:ext uri="{FF2B5EF4-FFF2-40B4-BE49-F238E27FC236}">
                <a16:creationId xmlns:a16="http://schemas.microsoft.com/office/drawing/2014/main" id="{631E0394-D468-4B50-8B70-F70900EFBD31}"/>
              </a:ext>
            </a:extLst>
          </p:cNvPr>
          <p:cNvSpPr txBox="1">
            <a:spLocks noChangeArrowheads="1"/>
          </p:cNvSpPr>
          <p:nvPr/>
        </p:nvSpPr>
        <p:spPr bwMode="auto">
          <a:xfrm>
            <a:off x="6877050" y="6021388"/>
            <a:ext cx="379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G</a:t>
            </a:r>
          </a:p>
        </p:txBody>
      </p:sp>
      <p:sp>
        <p:nvSpPr>
          <p:cNvPr id="216126" name="Text Box 62">
            <a:extLst>
              <a:ext uri="{FF2B5EF4-FFF2-40B4-BE49-F238E27FC236}">
                <a16:creationId xmlns:a16="http://schemas.microsoft.com/office/drawing/2014/main" id="{0FA0AFB9-1B79-40D5-8C7E-5DD1101C96A1}"/>
              </a:ext>
            </a:extLst>
          </p:cNvPr>
          <p:cNvSpPr txBox="1">
            <a:spLocks noChangeArrowheads="1"/>
          </p:cNvSpPr>
          <p:nvPr/>
        </p:nvSpPr>
        <p:spPr bwMode="auto">
          <a:xfrm>
            <a:off x="7793038" y="5229225"/>
            <a:ext cx="379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H</a:t>
            </a:r>
          </a:p>
        </p:txBody>
      </p:sp>
      <p:grpSp>
        <p:nvGrpSpPr>
          <p:cNvPr id="216135" name="Group 71">
            <a:extLst>
              <a:ext uri="{FF2B5EF4-FFF2-40B4-BE49-F238E27FC236}">
                <a16:creationId xmlns:a16="http://schemas.microsoft.com/office/drawing/2014/main" id="{8DF699DA-7B55-4AC1-BE3F-DF113239E730}"/>
              </a:ext>
            </a:extLst>
          </p:cNvPr>
          <p:cNvGrpSpPr>
            <a:grpSpLocks/>
          </p:cNvGrpSpPr>
          <p:nvPr/>
        </p:nvGrpSpPr>
        <p:grpSpPr bwMode="auto">
          <a:xfrm>
            <a:off x="2268538" y="3956050"/>
            <a:ext cx="4535487" cy="436563"/>
            <a:chOff x="1429" y="2492"/>
            <a:chExt cx="2857" cy="275"/>
          </a:xfrm>
        </p:grpSpPr>
        <p:sp>
          <p:nvSpPr>
            <p:cNvPr id="216127" name="Line 63">
              <a:extLst>
                <a:ext uri="{FF2B5EF4-FFF2-40B4-BE49-F238E27FC236}">
                  <a16:creationId xmlns:a16="http://schemas.microsoft.com/office/drawing/2014/main" id="{7F2B2D56-D553-44D8-9CDF-25E2B43E0DAF}"/>
                </a:ext>
              </a:extLst>
            </p:cNvPr>
            <p:cNvSpPr>
              <a:spLocks noChangeShapeType="1"/>
            </p:cNvSpPr>
            <p:nvPr/>
          </p:nvSpPr>
          <p:spPr bwMode="auto">
            <a:xfrm>
              <a:off x="1429" y="2647"/>
              <a:ext cx="2857" cy="0"/>
            </a:xfrm>
            <a:prstGeom prst="line">
              <a:avLst/>
            </a:prstGeom>
            <a:noFill/>
            <a:ln w="381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28" name="Text Box 64">
              <a:extLst>
                <a:ext uri="{FF2B5EF4-FFF2-40B4-BE49-F238E27FC236}">
                  <a16:creationId xmlns:a16="http://schemas.microsoft.com/office/drawing/2014/main" id="{BDD3022F-1412-4671-B88F-FEB6152EA06F}"/>
                </a:ext>
              </a:extLst>
            </p:cNvPr>
            <p:cNvSpPr txBox="1">
              <a:spLocks noChangeArrowheads="1"/>
            </p:cNvSpPr>
            <p:nvPr/>
          </p:nvSpPr>
          <p:spPr bwMode="auto">
            <a:xfrm>
              <a:off x="2574" y="2492"/>
              <a:ext cx="581" cy="275"/>
            </a:xfrm>
            <a:prstGeom prst="rect">
              <a:avLst/>
            </a:prstGeom>
            <a:solidFill>
              <a:schemeClr val="tx1"/>
            </a:solidFill>
            <a:ln w="9525">
              <a:solidFill>
                <a:schemeClr val="bg2"/>
              </a:solidFill>
              <a:miter lim="800000"/>
              <a:headEnd/>
              <a:tailEnd/>
            </a:ln>
            <a:effectLst>
              <a:outerShdw dist="107763" dir="2700000" algn="ctr" rotWithShape="0">
                <a:schemeClr val="bg2">
                  <a:alpha val="50000"/>
                </a:schemeClr>
              </a:outerShdw>
            </a:effectLst>
          </p:spPr>
          <p:txBody>
            <a:bodyPr wrap="none">
              <a:spAutoFit/>
            </a:bodyPr>
            <a:lstStyle/>
            <a:p>
              <a:r>
                <a:rPr lang="en-US" altLang="zh-CN" sz="2200">
                  <a:solidFill>
                    <a:schemeClr val="bg2"/>
                  </a:solidFill>
                </a:rPr>
                <a:t>A to D</a:t>
              </a:r>
            </a:p>
          </p:txBody>
        </p:sp>
      </p:grpSp>
      <p:sp>
        <p:nvSpPr>
          <p:cNvPr id="216129" name="Line 65">
            <a:extLst>
              <a:ext uri="{FF2B5EF4-FFF2-40B4-BE49-F238E27FC236}">
                <a16:creationId xmlns:a16="http://schemas.microsoft.com/office/drawing/2014/main" id="{AFF762EE-9014-4217-858E-9016CE667DCE}"/>
              </a:ext>
            </a:extLst>
          </p:cNvPr>
          <p:cNvSpPr>
            <a:spLocks noChangeShapeType="1"/>
          </p:cNvSpPr>
          <p:nvPr/>
        </p:nvSpPr>
        <p:spPr bwMode="auto">
          <a:xfrm>
            <a:off x="1835150" y="4705350"/>
            <a:ext cx="2016125"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31" name="Line 67">
            <a:extLst>
              <a:ext uri="{FF2B5EF4-FFF2-40B4-BE49-F238E27FC236}">
                <a16:creationId xmlns:a16="http://schemas.microsoft.com/office/drawing/2014/main" id="{831202DD-B733-4365-953F-DCBEC260427B}"/>
              </a:ext>
            </a:extLst>
          </p:cNvPr>
          <p:cNvSpPr>
            <a:spLocks noChangeShapeType="1"/>
          </p:cNvSpPr>
          <p:nvPr/>
        </p:nvSpPr>
        <p:spPr bwMode="auto">
          <a:xfrm>
            <a:off x="3851275" y="5715000"/>
            <a:ext cx="2808288"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6136" name="Group 72">
            <a:extLst>
              <a:ext uri="{FF2B5EF4-FFF2-40B4-BE49-F238E27FC236}">
                <a16:creationId xmlns:a16="http://schemas.microsoft.com/office/drawing/2014/main" id="{4F139F77-CD04-458F-BD1C-C801C6C69510}"/>
              </a:ext>
            </a:extLst>
          </p:cNvPr>
          <p:cNvGrpSpPr>
            <a:grpSpLocks/>
          </p:cNvGrpSpPr>
          <p:nvPr/>
        </p:nvGrpSpPr>
        <p:grpSpPr bwMode="auto">
          <a:xfrm>
            <a:off x="3560763" y="4705350"/>
            <a:ext cx="528637" cy="1009650"/>
            <a:chOff x="2243" y="2964"/>
            <a:chExt cx="333" cy="636"/>
          </a:xfrm>
        </p:grpSpPr>
        <p:sp>
          <p:nvSpPr>
            <p:cNvPr id="216130" name="Line 66">
              <a:extLst>
                <a:ext uri="{FF2B5EF4-FFF2-40B4-BE49-F238E27FC236}">
                  <a16:creationId xmlns:a16="http://schemas.microsoft.com/office/drawing/2014/main" id="{336FEBF4-F209-40C1-B390-4C3A2BB3E30A}"/>
                </a:ext>
              </a:extLst>
            </p:cNvPr>
            <p:cNvSpPr>
              <a:spLocks noChangeShapeType="1"/>
            </p:cNvSpPr>
            <p:nvPr/>
          </p:nvSpPr>
          <p:spPr bwMode="auto">
            <a:xfrm>
              <a:off x="2426" y="2964"/>
              <a:ext cx="0" cy="636"/>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33" name="Text Box 69">
              <a:extLst>
                <a:ext uri="{FF2B5EF4-FFF2-40B4-BE49-F238E27FC236}">
                  <a16:creationId xmlns:a16="http://schemas.microsoft.com/office/drawing/2014/main" id="{FF6F3D4A-1F08-427F-B44D-0508D0D224CB}"/>
                </a:ext>
              </a:extLst>
            </p:cNvPr>
            <p:cNvSpPr txBox="1">
              <a:spLocks noChangeArrowheads="1"/>
            </p:cNvSpPr>
            <p:nvPr/>
          </p:nvSpPr>
          <p:spPr bwMode="auto">
            <a:xfrm>
              <a:off x="2243" y="3010"/>
              <a:ext cx="333" cy="521"/>
            </a:xfrm>
            <a:prstGeom prst="rect">
              <a:avLst/>
            </a:prstGeom>
            <a:solidFill>
              <a:schemeClr val="tx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en-US" altLang="zh-CN" sz="2200">
                  <a:solidFill>
                    <a:schemeClr val="bg2"/>
                  </a:solidFill>
                </a:rPr>
                <a:t>A to G</a:t>
              </a:r>
            </a:p>
          </p:txBody>
        </p:sp>
      </p:grpSp>
      <p:grpSp>
        <p:nvGrpSpPr>
          <p:cNvPr id="216163" name="Group 99">
            <a:extLst>
              <a:ext uri="{FF2B5EF4-FFF2-40B4-BE49-F238E27FC236}">
                <a16:creationId xmlns:a16="http://schemas.microsoft.com/office/drawing/2014/main" id="{6C6E5282-E570-40DB-8AD6-EBAA23F7F448}"/>
              </a:ext>
            </a:extLst>
          </p:cNvPr>
          <p:cNvGrpSpPr>
            <a:grpSpLocks/>
          </p:cNvGrpSpPr>
          <p:nvPr/>
        </p:nvGrpSpPr>
        <p:grpSpPr bwMode="auto">
          <a:xfrm>
            <a:off x="1116013" y="1485900"/>
            <a:ext cx="1655762" cy="2014538"/>
            <a:chOff x="703" y="936"/>
            <a:chExt cx="1043" cy="1269"/>
          </a:xfrm>
        </p:grpSpPr>
        <p:sp>
          <p:nvSpPr>
            <p:cNvPr id="216085" name="Rectangle 21">
              <a:extLst>
                <a:ext uri="{FF2B5EF4-FFF2-40B4-BE49-F238E27FC236}">
                  <a16:creationId xmlns:a16="http://schemas.microsoft.com/office/drawing/2014/main" id="{4ED92036-E221-4AB1-9470-064178B72C5E}"/>
                </a:ext>
              </a:extLst>
            </p:cNvPr>
            <p:cNvSpPr>
              <a:spLocks noChangeArrowheads="1"/>
            </p:cNvSpPr>
            <p:nvPr/>
          </p:nvSpPr>
          <p:spPr bwMode="auto">
            <a:xfrm>
              <a:off x="703" y="936"/>
              <a:ext cx="1043"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270000" anchor="ctr"/>
            <a:lstStyle/>
            <a:p>
              <a:r>
                <a:rPr lang="en-US" altLang="zh-CN" sz="2200">
                  <a:effectLst>
                    <a:outerShdw blurRad="38100" dist="38100" dir="2700000" algn="tl">
                      <a:srgbClr val="000000"/>
                    </a:outerShdw>
                  </a:effectLst>
                </a:rPr>
                <a:t>A</a:t>
              </a:r>
            </a:p>
          </p:txBody>
        </p:sp>
        <p:sp>
          <p:nvSpPr>
            <p:cNvPr id="216084" name="Rectangle 20">
              <a:extLst>
                <a:ext uri="{FF2B5EF4-FFF2-40B4-BE49-F238E27FC236}">
                  <a16:creationId xmlns:a16="http://schemas.microsoft.com/office/drawing/2014/main" id="{87A99714-2217-4F7C-A55F-70BD185E9B10}"/>
                </a:ext>
              </a:extLst>
            </p:cNvPr>
            <p:cNvSpPr>
              <a:spLocks noChangeArrowheads="1"/>
            </p:cNvSpPr>
            <p:nvPr/>
          </p:nvSpPr>
          <p:spPr bwMode="auto">
            <a:xfrm>
              <a:off x="703" y="1117"/>
              <a:ext cx="1043"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270000" anchor="ctr"/>
            <a:lstStyle/>
            <a:p>
              <a:r>
                <a:rPr lang="en-US" altLang="zh-CN" sz="2200">
                  <a:effectLst>
                    <a:outerShdw blurRad="38100" dist="38100" dir="2700000" algn="tl">
                      <a:srgbClr val="000000"/>
                    </a:outerShdw>
                  </a:effectLst>
                </a:rPr>
                <a:t>P</a:t>
              </a:r>
            </a:p>
          </p:txBody>
        </p:sp>
        <p:sp>
          <p:nvSpPr>
            <p:cNvPr id="216083" name="Rectangle 19">
              <a:extLst>
                <a:ext uri="{FF2B5EF4-FFF2-40B4-BE49-F238E27FC236}">
                  <a16:creationId xmlns:a16="http://schemas.microsoft.com/office/drawing/2014/main" id="{BC99C89A-54CF-42DB-A685-941341E6BFEE}"/>
                </a:ext>
              </a:extLst>
            </p:cNvPr>
            <p:cNvSpPr>
              <a:spLocks noChangeArrowheads="1"/>
            </p:cNvSpPr>
            <p:nvPr/>
          </p:nvSpPr>
          <p:spPr bwMode="auto">
            <a:xfrm>
              <a:off x="703" y="1298"/>
              <a:ext cx="1043"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270000" anchor="ctr"/>
            <a:lstStyle/>
            <a:p>
              <a:r>
                <a:rPr lang="en-US" altLang="zh-CN" sz="2200">
                  <a:effectLst>
                    <a:outerShdw blurRad="38100" dist="38100" dir="2700000" algn="tl">
                      <a:srgbClr val="000000"/>
                    </a:outerShdw>
                  </a:effectLst>
                </a:rPr>
                <a:t>S</a:t>
              </a:r>
            </a:p>
          </p:txBody>
        </p:sp>
        <p:sp>
          <p:nvSpPr>
            <p:cNvPr id="216082" name="Rectangle 18">
              <a:extLst>
                <a:ext uri="{FF2B5EF4-FFF2-40B4-BE49-F238E27FC236}">
                  <a16:creationId xmlns:a16="http://schemas.microsoft.com/office/drawing/2014/main" id="{C7A3A964-B26C-4AFF-BB38-4F35CE59E43E}"/>
                </a:ext>
              </a:extLst>
            </p:cNvPr>
            <p:cNvSpPr>
              <a:spLocks noChangeArrowheads="1"/>
            </p:cNvSpPr>
            <p:nvPr/>
          </p:nvSpPr>
          <p:spPr bwMode="auto">
            <a:xfrm>
              <a:off x="703" y="1480"/>
              <a:ext cx="1043"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270000" anchor="ctr"/>
            <a:lstStyle/>
            <a:p>
              <a:r>
                <a:rPr lang="en-US" altLang="zh-CN" sz="2200">
                  <a:effectLst>
                    <a:outerShdw blurRad="38100" dist="38100" dir="2700000" algn="tl">
                      <a:srgbClr val="000000"/>
                    </a:outerShdw>
                  </a:effectLst>
                </a:rPr>
                <a:t>T</a:t>
              </a:r>
            </a:p>
          </p:txBody>
        </p:sp>
        <p:sp>
          <p:nvSpPr>
            <p:cNvPr id="216081" name="Rectangle 17">
              <a:extLst>
                <a:ext uri="{FF2B5EF4-FFF2-40B4-BE49-F238E27FC236}">
                  <a16:creationId xmlns:a16="http://schemas.microsoft.com/office/drawing/2014/main" id="{0654E215-FD1E-4CBC-A734-14D1B6820AA4}"/>
                </a:ext>
              </a:extLst>
            </p:cNvPr>
            <p:cNvSpPr>
              <a:spLocks noChangeArrowheads="1"/>
            </p:cNvSpPr>
            <p:nvPr/>
          </p:nvSpPr>
          <p:spPr bwMode="auto">
            <a:xfrm>
              <a:off x="703" y="1661"/>
              <a:ext cx="1043"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270000" anchor="ctr"/>
            <a:lstStyle/>
            <a:p>
              <a:r>
                <a:rPr lang="en-US" altLang="zh-CN" sz="2200">
                  <a:effectLst>
                    <a:outerShdw blurRad="38100" dist="38100" dir="2700000" algn="tl">
                      <a:srgbClr val="000000"/>
                    </a:outerShdw>
                  </a:effectLst>
                </a:rPr>
                <a:t>N</a:t>
              </a:r>
            </a:p>
          </p:txBody>
        </p:sp>
        <p:sp>
          <p:nvSpPr>
            <p:cNvPr id="216080" name="Rectangle 16">
              <a:extLst>
                <a:ext uri="{FF2B5EF4-FFF2-40B4-BE49-F238E27FC236}">
                  <a16:creationId xmlns:a16="http://schemas.microsoft.com/office/drawing/2014/main" id="{DA30DC56-B7F5-46AF-9820-D9C54CE3AF3F}"/>
                </a:ext>
              </a:extLst>
            </p:cNvPr>
            <p:cNvSpPr>
              <a:spLocks noChangeArrowheads="1"/>
            </p:cNvSpPr>
            <p:nvPr/>
          </p:nvSpPr>
          <p:spPr bwMode="auto">
            <a:xfrm>
              <a:off x="703" y="1843"/>
              <a:ext cx="1043"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270000" anchor="ctr"/>
            <a:lstStyle/>
            <a:p>
              <a:r>
                <a:rPr lang="en-US" altLang="zh-CN" sz="2200">
                  <a:effectLst>
                    <a:outerShdw blurRad="38100" dist="38100" dir="2700000" algn="tl">
                      <a:srgbClr val="000000"/>
                    </a:outerShdw>
                  </a:effectLst>
                </a:rPr>
                <a:t>DL</a:t>
              </a:r>
            </a:p>
          </p:txBody>
        </p:sp>
        <p:sp>
          <p:nvSpPr>
            <p:cNvPr id="216079" name="Rectangle 15">
              <a:extLst>
                <a:ext uri="{FF2B5EF4-FFF2-40B4-BE49-F238E27FC236}">
                  <a16:creationId xmlns:a16="http://schemas.microsoft.com/office/drawing/2014/main" id="{ADB11713-6BC3-43D6-930E-6DA5382BA383}"/>
                </a:ext>
              </a:extLst>
            </p:cNvPr>
            <p:cNvSpPr>
              <a:spLocks noChangeArrowheads="1"/>
            </p:cNvSpPr>
            <p:nvPr/>
          </p:nvSpPr>
          <p:spPr bwMode="auto">
            <a:xfrm>
              <a:off x="703" y="2024"/>
              <a:ext cx="1043"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270000" anchor="ctr"/>
            <a:lstStyle/>
            <a:p>
              <a:r>
                <a:rPr lang="en-US" altLang="zh-CN" sz="2200">
                  <a:effectLst>
                    <a:outerShdw blurRad="38100" dist="38100" dir="2700000" algn="tl">
                      <a:srgbClr val="000000"/>
                    </a:outerShdw>
                  </a:effectLst>
                </a:rPr>
                <a:t>Ph</a:t>
              </a:r>
            </a:p>
          </p:txBody>
        </p:sp>
      </p:grpSp>
      <p:sp>
        <p:nvSpPr>
          <p:cNvPr id="216099" name="Line 35">
            <a:extLst>
              <a:ext uri="{FF2B5EF4-FFF2-40B4-BE49-F238E27FC236}">
                <a16:creationId xmlns:a16="http://schemas.microsoft.com/office/drawing/2014/main" id="{5D7EEBF6-8A7C-4D67-A293-E36E3AE595FD}"/>
              </a:ext>
            </a:extLst>
          </p:cNvPr>
          <p:cNvSpPr>
            <a:spLocks noChangeShapeType="1"/>
          </p:cNvSpPr>
          <p:nvPr/>
        </p:nvSpPr>
        <p:spPr bwMode="auto">
          <a:xfrm>
            <a:off x="1979613" y="1484313"/>
            <a:ext cx="0" cy="2233612"/>
          </a:xfrm>
          <a:prstGeom prst="line">
            <a:avLst/>
          </a:prstGeom>
          <a:noFill/>
          <a:ln w="762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02" name="Line 38">
            <a:extLst>
              <a:ext uri="{FF2B5EF4-FFF2-40B4-BE49-F238E27FC236}">
                <a16:creationId xmlns:a16="http://schemas.microsoft.com/office/drawing/2014/main" id="{78474F51-D08C-4EE7-8747-C543AAE01E21}"/>
              </a:ext>
            </a:extLst>
          </p:cNvPr>
          <p:cNvSpPr>
            <a:spLocks noChangeShapeType="1"/>
          </p:cNvSpPr>
          <p:nvPr/>
        </p:nvSpPr>
        <p:spPr bwMode="auto">
          <a:xfrm>
            <a:off x="7235825" y="1484313"/>
            <a:ext cx="0" cy="2232025"/>
          </a:xfrm>
          <a:prstGeom prst="line">
            <a:avLst/>
          </a:prstGeom>
          <a:noFill/>
          <a:ln w="76200">
            <a:solidFill>
              <a:srgbClr val="FF99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6167" name="Group 103">
            <a:extLst>
              <a:ext uri="{FF2B5EF4-FFF2-40B4-BE49-F238E27FC236}">
                <a16:creationId xmlns:a16="http://schemas.microsoft.com/office/drawing/2014/main" id="{99041706-7A9A-4171-B932-9C994927359A}"/>
              </a:ext>
            </a:extLst>
          </p:cNvPr>
          <p:cNvGrpSpPr>
            <a:grpSpLocks/>
          </p:cNvGrpSpPr>
          <p:nvPr/>
        </p:nvGrpSpPr>
        <p:grpSpPr bwMode="auto">
          <a:xfrm>
            <a:off x="3563938" y="2922588"/>
            <a:ext cx="2087562" cy="576262"/>
            <a:chOff x="2653" y="1162"/>
            <a:chExt cx="1315" cy="363"/>
          </a:xfrm>
        </p:grpSpPr>
        <p:sp>
          <p:nvSpPr>
            <p:cNvPr id="216137" name="Rectangle 73">
              <a:extLst>
                <a:ext uri="{FF2B5EF4-FFF2-40B4-BE49-F238E27FC236}">
                  <a16:creationId xmlns:a16="http://schemas.microsoft.com/office/drawing/2014/main" id="{BC684791-6F81-4064-A1A6-171FED08C1C6}"/>
                </a:ext>
              </a:extLst>
            </p:cNvPr>
            <p:cNvSpPr>
              <a:spLocks noChangeArrowheads="1"/>
            </p:cNvSpPr>
            <p:nvPr/>
          </p:nvSpPr>
          <p:spPr bwMode="auto">
            <a:xfrm>
              <a:off x="2653" y="1162"/>
              <a:ext cx="1315"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90000" anchor="ctr"/>
            <a:lstStyle/>
            <a:p>
              <a:pPr algn="ctr"/>
              <a:r>
                <a:rPr lang="en-US" altLang="zh-CN" sz="2200">
                  <a:effectLst>
                    <a:outerShdw blurRad="38100" dist="38100" dir="2700000" algn="tl">
                      <a:srgbClr val="000000"/>
                    </a:outerShdw>
                  </a:effectLst>
                </a:rPr>
                <a:t>DL</a:t>
              </a:r>
            </a:p>
          </p:txBody>
        </p:sp>
        <p:sp>
          <p:nvSpPr>
            <p:cNvPr id="216144" name="Rectangle 80">
              <a:extLst>
                <a:ext uri="{FF2B5EF4-FFF2-40B4-BE49-F238E27FC236}">
                  <a16:creationId xmlns:a16="http://schemas.microsoft.com/office/drawing/2014/main" id="{66424B3D-9860-4D28-A292-FFBAB4DF8611}"/>
                </a:ext>
              </a:extLst>
            </p:cNvPr>
            <p:cNvSpPr>
              <a:spLocks noChangeArrowheads="1"/>
            </p:cNvSpPr>
            <p:nvPr/>
          </p:nvSpPr>
          <p:spPr bwMode="auto">
            <a:xfrm>
              <a:off x="3514" y="1344"/>
              <a:ext cx="454"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anchor="ctr"/>
            <a:lstStyle/>
            <a:p>
              <a:pPr algn="r"/>
              <a:r>
                <a:rPr lang="en-US" altLang="zh-CN" sz="2200">
                  <a:effectLst>
                    <a:outerShdw blurRad="38100" dist="38100" dir="2700000" algn="tl">
                      <a:srgbClr val="000000"/>
                    </a:outerShdw>
                  </a:effectLst>
                </a:rPr>
                <a:t>Ph</a:t>
              </a:r>
            </a:p>
          </p:txBody>
        </p:sp>
        <p:sp>
          <p:nvSpPr>
            <p:cNvPr id="216147" name="Rectangle 83">
              <a:extLst>
                <a:ext uri="{FF2B5EF4-FFF2-40B4-BE49-F238E27FC236}">
                  <a16:creationId xmlns:a16="http://schemas.microsoft.com/office/drawing/2014/main" id="{70AE0DDC-E334-41D3-A50A-E28F0CC4C615}"/>
                </a:ext>
              </a:extLst>
            </p:cNvPr>
            <p:cNvSpPr>
              <a:spLocks noChangeArrowheads="1"/>
            </p:cNvSpPr>
            <p:nvPr/>
          </p:nvSpPr>
          <p:spPr bwMode="auto">
            <a:xfrm>
              <a:off x="2653" y="1344"/>
              <a:ext cx="499"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anchor="ctr"/>
            <a:lstStyle/>
            <a:p>
              <a:r>
                <a:rPr lang="en-US" altLang="zh-CN" sz="2200">
                  <a:effectLst>
                    <a:outerShdw blurRad="38100" dist="38100" dir="2700000" algn="tl">
                      <a:srgbClr val="000000"/>
                    </a:outerShdw>
                  </a:effectLst>
                </a:rPr>
                <a:t>Ph</a:t>
              </a:r>
            </a:p>
          </p:txBody>
        </p:sp>
      </p:grpSp>
      <p:sp>
        <p:nvSpPr>
          <p:cNvPr id="216148" name="Line 84">
            <a:extLst>
              <a:ext uri="{FF2B5EF4-FFF2-40B4-BE49-F238E27FC236}">
                <a16:creationId xmlns:a16="http://schemas.microsoft.com/office/drawing/2014/main" id="{71B064B7-562E-4F92-B9FE-3C298DBE33AB}"/>
              </a:ext>
            </a:extLst>
          </p:cNvPr>
          <p:cNvSpPr>
            <a:spLocks noChangeShapeType="1"/>
          </p:cNvSpPr>
          <p:nvPr/>
        </p:nvSpPr>
        <p:spPr bwMode="auto">
          <a:xfrm>
            <a:off x="1943100" y="3714750"/>
            <a:ext cx="2159000" cy="0"/>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49" name="Line 85">
            <a:extLst>
              <a:ext uri="{FF2B5EF4-FFF2-40B4-BE49-F238E27FC236}">
                <a16:creationId xmlns:a16="http://schemas.microsoft.com/office/drawing/2014/main" id="{A3DB9BFA-431C-475E-B08D-098AB0A2CB0A}"/>
              </a:ext>
            </a:extLst>
          </p:cNvPr>
          <p:cNvSpPr>
            <a:spLocks noChangeShapeType="1"/>
          </p:cNvSpPr>
          <p:nvPr/>
        </p:nvSpPr>
        <p:spPr bwMode="auto">
          <a:xfrm>
            <a:off x="5113338" y="3714750"/>
            <a:ext cx="2159000" cy="0"/>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50" name="Line 86">
            <a:extLst>
              <a:ext uri="{FF2B5EF4-FFF2-40B4-BE49-F238E27FC236}">
                <a16:creationId xmlns:a16="http://schemas.microsoft.com/office/drawing/2014/main" id="{D1BBF29B-15C8-4DA5-A32E-AB16D2376B5A}"/>
              </a:ext>
            </a:extLst>
          </p:cNvPr>
          <p:cNvSpPr>
            <a:spLocks noChangeShapeType="1"/>
          </p:cNvSpPr>
          <p:nvPr/>
        </p:nvSpPr>
        <p:spPr bwMode="auto">
          <a:xfrm>
            <a:off x="4030663" y="3067050"/>
            <a:ext cx="1150937" cy="0"/>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53" name="Line 89">
            <a:extLst>
              <a:ext uri="{FF2B5EF4-FFF2-40B4-BE49-F238E27FC236}">
                <a16:creationId xmlns:a16="http://schemas.microsoft.com/office/drawing/2014/main" id="{26C0A4A1-74DD-4BDD-BCC8-7F3AE1B2655D}"/>
              </a:ext>
            </a:extLst>
          </p:cNvPr>
          <p:cNvSpPr>
            <a:spLocks noChangeShapeType="1"/>
          </p:cNvSpPr>
          <p:nvPr/>
        </p:nvSpPr>
        <p:spPr bwMode="auto">
          <a:xfrm>
            <a:off x="5148263" y="3067050"/>
            <a:ext cx="0" cy="647700"/>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60" name="Line 96">
            <a:extLst>
              <a:ext uri="{FF2B5EF4-FFF2-40B4-BE49-F238E27FC236}">
                <a16:creationId xmlns:a16="http://schemas.microsoft.com/office/drawing/2014/main" id="{2BC5940D-3007-41A8-8A0B-CF82D91FE472}"/>
              </a:ext>
            </a:extLst>
          </p:cNvPr>
          <p:cNvSpPr>
            <a:spLocks noChangeShapeType="1"/>
          </p:cNvSpPr>
          <p:nvPr/>
        </p:nvSpPr>
        <p:spPr bwMode="auto">
          <a:xfrm>
            <a:off x="1979613" y="1482725"/>
            <a:ext cx="0" cy="2233613"/>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61" name="Line 97">
            <a:extLst>
              <a:ext uri="{FF2B5EF4-FFF2-40B4-BE49-F238E27FC236}">
                <a16:creationId xmlns:a16="http://schemas.microsoft.com/office/drawing/2014/main" id="{4D3AD16A-4C60-43E8-9F48-9055F41CBF15}"/>
              </a:ext>
            </a:extLst>
          </p:cNvPr>
          <p:cNvSpPr>
            <a:spLocks noChangeShapeType="1"/>
          </p:cNvSpPr>
          <p:nvPr/>
        </p:nvSpPr>
        <p:spPr bwMode="auto">
          <a:xfrm>
            <a:off x="7235825" y="1482725"/>
            <a:ext cx="0" cy="2233613"/>
          </a:xfrm>
          <a:prstGeom prst="line">
            <a:avLst/>
          </a:prstGeom>
          <a:noFill/>
          <a:ln w="76200">
            <a:solidFill>
              <a:srgbClr val="FFFF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37568" name="Group 1024">
            <a:extLst>
              <a:ext uri="{FF2B5EF4-FFF2-40B4-BE49-F238E27FC236}">
                <a16:creationId xmlns:a16="http://schemas.microsoft.com/office/drawing/2014/main" id="{062E8FB0-EC4D-405C-A87F-3EFB2CDA1CF5}"/>
              </a:ext>
            </a:extLst>
          </p:cNvPr>
          <p:cNvGrpSpPr>
            <a:grpSpLocks/>
          </p:cNvGrpSpPr>
          <p:nvPr/>
        </p:nvGrpSpPr>
        <p:grpSpPr bwMode="auto">
          <a:xfrm>
            <a:off x="4643438" y="1587500"/>
            <a:ext cx="1189037" cy="1223963"/>
            <a:chOff x="2902" y="981"/>
            <a:chExt cx="749" cy="771"/>
          </a:xfrm>
        </p:grpSpPr>
        <p:sp>
          <p:nvSpPr>
            <p:cNvPr id="237569" name="Line 1025">
              <a:extLst>
                <a:ext uri="{FF2B5EF4-FFF2-40B4-BE49-F238E27FC236}">
                  <a16:creationId xmlns:a16="http://schemas.microsoft.com/office/drawing/2014/main" id="{98A2BC4B-54BC-418A-9BD8-9D6097ECEEA3}"/>
                </a:ext>
              </a:extLst>
            </p:cNvPr>
            <p:cNvSpPr>
              <a:spLocks noChangeShapeType="1"/>
            </p:cNvSpPr>
            <p:nvPr/>
          </p:nvSpPr>
          <p:spPr bwMode="auto">
            <a:xfrm>
              <a:off x="2925" y="981"/>
              <a:ext cx="114" cy="6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570" name="Line 1026">
              <a:extLst>
                <a:ext uri="{FF2B5EF4-FFF2-40B4-BE49-F238E27FC236}">
                  <a16:creationId xmlns:a16="http://schemas.microsoft.com/office/drawing/2014/main" id="{0B9A269D-91A2-4FF3-AF31-684EA6B3C3F5}"/>
                </a:ext>
              </a:extLst>
            </p:cNvPr>
            <p:cNvSpPr>
              <a:spLocks noChangeShapeType="1"/>
            </p:cNvSpPr>
            <p:nvPr/>
          </p:nvSpPr>
          <p:spPr bwMode="auto">
            <a:xfrm>
              <a:off x="3016" y="981"/>
              <a:ext cx="476" cy="6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37571" name="Picture 1027">
              <a:extLst>
                <a:ext uri="{FF2B5EF4-FFF2-40B4-BE49-F238E27FC236}">
                  <a16:creationId xmlns:a16="http://schemas.microsoft.com/office/drawing/2014/main" id="{BC2895AE-FDF3-4228-9C70-6B12551A0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 y="1461"/>
              <a:ext cx="3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37572" name="Picture 1028">
              <a:extLst>
                <a:ext uri="{FF2B5EF4-FFF2-40B4-BE49-F238E27FC236}">
                  <a16:creationId xmlns:a16="http://schemas.microsoft.com/office/drawing/2014/main" id="{6D147D84-8501-450A-8CC5-0FDC287CF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2" y="1461"/>
              <a:ext cx="3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37573" name="Line 1029">
              <a:extLst>
                <a:ext uri="{FF2B5EF4-FFF2-40B4-BE49-F238E27FC236}">
                  <a16:creationId xmlns:a16="http://schemas.microsoft.com/office/drawing/2014/main" id="{21773632-2083-4DB0-9479-FC94666651BA}"/>
                </a:ext>
              </a:extLst>
            </p:cNvPr>
            <p:cNvSpPr>
              <a:spLocks noChangeShapeType="1"/>
            </p:cNvSpPr>
            <p:nvPr/>
          </p:nvSpPr>
          <p:spPr bwMode="auto">
            <a:xfrm>
              <a:off x="3062" y="1344"/>
              <a:ext cx="136"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7574" name="Group 1030">
            <a:extLst>
              <a:ext uri="{FF2B5EF4-FFF2-40B4-BE49-F238E27FC236}">
                <a16:creationId xmlns:a16="http://schemas.microsoft.com/office/drawing/2014/main" id="{53CF4E5A-9DCB-4A2D-9D37-468A661F6C2D}"/>
              </a:ext>
            </a:extLst>
          </p:cNvPr>
          <p:cNvGrpSpPr>
            <a:grpSpLocks/>
          </p:cNvGrpSpPr>
          <p:nvPr/>
        </p:nvGrpSpPr>
        <p:grpSpPr bwMode="auto">
          <a:xfrm>
            <a:off x="3419475" y="1587500"/>
            <a:ext cx="1189038" cy="1223963"/>
            <a:chOff x="2131" y="981"/>
            <a:chExt cx="749" cy="771"/>
          </a:xfrm>
        </p:grpSpPr>
        <p:sp>
          <p:nvSpPr>
            <p:cNvPr id="237575" name="Line 1031">
              <a:extLst>
                <a:ext uri="{FF2B5EF4-FFF2-40B4-BE49-F238E27FC236}">
                  <a16:creationId xmlns:a16="http://schemas.microsoft.com/office/drawing/2014/main" id="{001E9BCE-12CE-4525-9BBA-CB2F597A093E}"/>
                </a:ext>
              </a:extLst>
            </p:cNvPr>
            <p:cNvSpPr>
              <a:spLocks noChangeShapeType="1"/>
            </p:cNvSpPr>
            <p:nvPr/>
          </p:nvSpPr>
          <p:spPr bwMode="auto">
            <a:xfrm flipH="1">
              <a:off x="2596" y="981"/>
              <a:ext cx="284" cy="2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576" name="Line 1032">
              <a:extLst>
                <a:ext uri="{FF2B5EF4-FFF2-40B4-BE49-F238E27FC236}">
                  <a16:creationId xmlns:a16="http://schemas.microsoft.com/office/drawing/2014/main" id="{6D4E3301-1602-4D5C-BDDD-62660746EFFE}"/>
                </a:ext>
              </a:extLst>
            </p:cNvPr>
            <p:cNvSpPr>
              <a:spLocks noChangeShapeType="1"/>
            </p:cNvSpPr>
            <p:nvPr/>
          </p:nvSpPr>
          <p:spPr bwMode="auto">
            <a:xfrm flipH="1">
              <a:off x="2279" y="1325"/>
              <a:ext cx="136" cy="31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577" name="Line 1033">
              <a:extLst>
                <a:ext uri="{FF2B5EF4-FFF2-40B4-BE49-F238E27FC236}">
                  <a16:creationId xmlns:a16="http://schemas.microsoft.com/office/drawing/2014/main" id="{EB96E861-133E-4329-99D2-C7E658A903A6}"/>
                </a:ext>
              </a:extLst>
            </p:cNvPr>
            <p:cNvSpPr>
              <a:spLocks noChangeShapeType="1"/>
            </p:cNvSpPr>
            <p:nvPr/>
          </p:nvSpPr>
          <p:spPr bwMode="auto">
            <a:xfrm>
              <a:off x="2596" y="1325"/>
              <a:ext cx="136" cy="31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37578" name="Picture 1034">
              <a:extLst>
                <a:ext uri="{FF2B5EF4-FFF2-40B4-BE49-F238E27FC236}">
                  <a16:creationId xmlns:a16="http://schemas.microsoft.com/office/drawing/2014/main" id="{7668D570-1867-4FE0-BA62-464BD5606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 y="1461"/>
              <a:ext cx="3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37579" name="Picture 1035">
              <a:extLst>
                <a:ext uri="{FF2B5EF4-FFF2-40B4-BE49-F238E27FC236}">
                  <a16:creationId xmlns:a16="http://schemas.microsoft.com/office/drawing/2014/main" id="{5AC091E3-2BD7-48A6-9168-F064999919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 y="1461"/>
              <a:ext cx="3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37580" name="Picture 1036">
              <a:extLst>
                <a:ext uri="{FF2B5EF4-FFF2-40B4-BE49-F238E27FC236}">
                  <a16:creationId xmlns:a16="http://schemas.microsoft.com/office/drawing/2014/main" id="{F2CBEF75-8862-470F-860C-46D94B9F956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4" y="1144"/>
              <a:ext cx="456"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37581" name="Line 1037">
              <a:extLst>
                <a:ext uri="{FF2B5EF4-FFF2-40B4-BE49-F238E27FC236}">
                  <a16:creationId xmlns:a16="http://schemas.microsoft.com/office/drawing/2014/main" id="{EB780918-9809-4366-B0F4-2D4A3E67C508}"/>
                </a:ext>
              </a:extLst>
            </p:cNvPr>
            <p:cNvSpPr>
              <a:spLocks noChangeShapeType="1"/>
            </p:cNvSpPr>
            <p:nvPr/>
          </p:nvSpPr>
          <p:spPr bwMode="auto">
            <a:xfrm>
              <a:off x="2426" y="1434"/>
              <a:ext cx="136"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237582" name="Picture 1038">
            <a:extLst>
              <a:ext uri="{FF2B5EF4-FFF2-40B4-BE49-F238E27FC236}">
                <a16:creationId xmlns:a16="http://schemas.microsoft.com/office/drawing/2014/main" id="{7AFEBFEC-638B-495F-AC09-5003E9B65A2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0" y="1341438"/>
            <a:ext cx="7239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37583" name="Text Box 1039">
            <a:extLst>
              <a:ext uri="{FF2B5EF4-FFF2-40B4-BE49-F238E27FC236}">
                <a16:creationId xmlns:a16="http://schemas.microsoft.com/office/drawing/2014/main" id="{5B4B1AE3-EBED-4CDB-8D0D-9A2E9BE06534}"/>
              </a:ext>
            </a:extLst>
          </p:cNvPr>
          <p:cNvSpPr txBox="1">
            <a:spLocks noChangeArrowheads="1"/>
          </p:cNvSpPr>
          <p:nvPr/>
        </p:nvSpPr>
        <p:spPr bwMode="auto">
          <a:xfrm>
            <a:off x="3454400" y="2301875"/>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0000"/>
                </a:solidFill>
                <a:effectLst>
                  <a:outerShdw blurRad="38100" dist="38100" dir="2700000" algn="tl">
                    <a:srgbClr val="000000"/>
                  </a:outerShdw>
                </a:effectLst>
              </a:rPr>
              <a:t>A</a:t>
            </a:r>
          </a:p>
        </p:txBody>
      </p:sp>
      <p:sp>
        <p:nvSpPr>
          <p:cNvPr id="237584" name="Text Box 1040">
            <a:extLst>
              <a:ext uri="{FF2B5EF4-FFF2-40B4-BE49-F238E27FC236}">
                <a16:creationId xmlns:a16="http://schemas.microsoft.com/office/drawing/2014/main" id="{219105EC-848E-4C05-AE85-185A283F6D72}"/>
              </a:ext>
            </a:extLst>
          </p:cNvPr>
          <p:cNvSpPr txBox="1">
            <a:spLocks noChangeArrowheads="1"/>
          </p:cNvSpPr>
          <p:nvPr/>
        </p:nvSpPr>
        <p:spPr bwMode="auto">
          <a:xfrm>
            <a:off x="4116388" y="2301875"/>
            <a:ext cx="384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bg2"/>
                </a:solidFill>
                <a:effectLst>
                  <a:outerShdw blurRad="38100" dist="38100" dir="2700000" algn="tl">
                    <a:srgbClr val="FFFFFF"/>
                  </a:outerShdw>
                </a:effectLst>
              </a:rPr>
              <a:t>D</a:t>
            </a:r>
          </a:p>
        </p:txBody>
      </p:sp>
      <p:sp>
        <p:nvSpPr>
          <p:cNvPr id="237585" name="Text Box 1041">
            <a:extLst>
              <a:ext uri="{FF2B5EF4-FFF2-40B4-BE49-F238E27FC236}">
                <a16:creationId xmlns:a16="http://schemas.microsoft.com/office/drawing/2014/main" id="{31BD9F4A-2A01-47D7-A8F7-51FC5CFB63CC}"/>
              </a:ext>
            </a:extLst>
          </p:cNvPr>
          <p:cNvSpPr txBox="1">
            <a:spLocks noChangeArrowheads="1"/>
          </p:cNvSpPr>
          <p:nvPr/>
        </p:nvSpPr>
        <p:spPr bwMode="auto">
          <a:xfrm>
            <a:off x="5340350" y="2301875"/>
            <a:ext cx="379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0000"/>
                </a:solidFill>
                <a:effectLst>
                  <a:outerShdw blurRad="38100" dist="38100" dir="2700000" algn="tl">
                    <a:srgbClr val="000000"/>
                  </a:outerShdw>
                </a:effectLst>
              </a:rPr>
              <a:t>G</a:t>
            </a:r>
          </a:p>
        </p:txBody>
      </p:sp>
      <p:sp>
        <p:nvSpPr>
          <p:cNvPr id="237586" name="Line 1042">
            <a:extLst>
              <a:ext uri="{FF2B5EF4-FFF2-40B4-BE49-F238E27FC236}">
                <a16:creationId xmlns:a16="http://schemas.microsoft.com/office/drawing/2014/main" id="{E3583983-5258-44E8-BA78-F87ECABA91F9}"/>
              </a:ext>
            </a:extLst>
          </p:cNvPr>
          <p:cNvSpPr>
            <a:spLocks noChangeShapeType="1"/>
          </p:cNvSpPr>
          <p:nvPr/>
        </p:nvSpPr>
        <p:spPr bwMode="auto">
          <a:xfrm flipV="1">
            <a:off x="3635375" y="2060575"/>
            <a:ext cx="144463" cy="288925"/>
          </a:xfrm>
          <a:prstGeom prst="line">
            <a:avLst/>
          </a:prstGeom>
          <a:noFill/>
          <a:ln w="381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588" name="Line 1044">
            <a:extLst>
              <a:ext uri="{FF2B5EF4-FFF2-40B4-BE49-F238E27FC236}">
                <a16:creationId xmlns:a16="http://schemas.microsoft.com/office/drawing/2014/main" id="{97C70CF0-F067-4293-9FB9-DDA1E196D343}"/>
              </a:ext>
            </a:extLst>
          </p:cNvPr>
          <p:cNvSpPr>
            <a:spLocks noChangeShapeType="1"/>
          </p:cNvSpPr>
          <p:nvPr/>
        </p:nvSpPr>
        <p:spPr bwMode="auto">
          <a:xfrm flipV="1">
            <a:off x="4211638" y="1628775"/>
            <a:ext cx="215900" cy="217488"/>
          </a:xfrm>
          <a:prstGeom prst="line">
            <a:avLst/>
          </a:prstGeom>
          <a:noFill/>
          <a:ln w="381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589" name="Line 1045">
            <a:extLst>
              <a:ext uri="{FF2B5EF4-FFF2-40B4-BE49-F238E27FC236}">
                <a16:creationId xmlns:a16="http://schemas.microsoft.com/office/drawing/2014/main" id="{E3CA9280-3F28-458D-98A3-2E319FF021D5}"/>
              </a:ext>
            </a:extLst>
          </p:cNvPr>
          <p:cNvSpPr>
            <a:spLocks noChangeShapeType="1"/>
          </p:cNvSpPr>
          <p:nvPr/>
        </p:nvSpPr>
        <p:spPr bwMode="auto">
          <a:xfrm>
            <a:off x="5003800" y="1628775"/>
            <a:ext cx="504825" cy="720725"/>
          </a:xfrm>
          <a:prstGeom prst="line">
            <a:avLst/>
          </a:prstGeom>
          <a:noFill/>
          <a:ln w="381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590" name="Line 1046">
            <a:extLst>
              <a:ext uri="{FF2B5EF4-FFF2-40B4-BE49-F238E27FC236}">
                <a16:creationId xmlns:a16="http://schemas.microsoft.com/office/drawing/2014/main" id="{F95176D7-7526-478D-AC64-0DB6F1A96759}"/>
              </a:ext>
            </a:extLst>
          </p:cNvPr>
          <p:cNvSpPr>
            <a:spLocks noChangeShapeType="1"/>
          </p:cNvSpPr>
          <p:nvPr/>
        </p:nvSpPr>
        <p:spPr bwMode="auto">
          <a:xfrm>
            <a:off x="4283075" y="2133600"/>
            <a:ext cx="144463" cy="288925"/>
          </a:xfrm>
          <a:prstGeom prst="line">
            <a:avLst/>
          </a:prstGeom>
          <a:noFill/>
          <a:ln w="381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52" name="Line 88">
            <a:extLst>
              <a:ext uri="{FF2B5EF4-FFF2-40B4-BE49-F238E27FC236}">
                <a16:creationId xmlns:a16="http://schemas.microsoft.com/office/drawing/2014/main" id="{BAD6FDC8-C3E8-46A8-B66F-48E4BB77BD33}"/>
              </a:ext>
            </a:extLst>
          </p:cNvPr>
          <p:cNvSpPr>
            <a:spLocks noChangeShapeType="1"/>
          </p:cNvSpPr>
          <p:nvPr/>
        </p:nvSpPr>
        <p:spPr bwMode="auto">
          <a:xfrm>
            <a:off x="4067175" y="3067050"/>
            <a:ext cx="0" cy="647700"/>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37597" name="Group 1053">
            <a:extLst>
              <a:ext uri="{FF2B5EF4-FFF2-40B4-BE49-F238E27FC236}">
                <a16:creationId xmlns:a16="http://schemas.microsoft.com/office/drawing/2014/main" id="{1254ADD8-225C-4C7C-BD65-DC8B7D617A0A}"/>
              </a:ext>
            </a:extLst>
          </p:cNvPr>
          <p:cNvGrpSpPr>
            <a:grpSpLocks/>
          </p:cNvGrpSpPr>
          <p:nvPr/>
        </p:nvGrpSpPr>
        <p:grpSpPr bwMode="auto">
          <a:xfrm>
            <a:off x="3924300" y="2997200"/>
            <a:ext cx="287338" cy="720725"/>
            <a:chOff x="2472" y="1888"/>
            <a:chExt cx="181" cy="454"/>
          </a:xfrm>
        </p:grpSpPr>
        <p:sp>
          <p:nvSpPr>
            <p:cNvPr id="237591" name="Line 1047">
              <a:extLst>
                <a:ext uri="{FF2B5EF4-FFF2-40B4-BE49-F238E27FC236}">
                  <a16:creationId xmlns:a16="http://schemas.microsoft.com/office/drawing/2014/main" id="{3E775391-E7E4-4738-AB62-64AF8D593E6C}"/>
                </a:ext>
              </a:extLst>
            </p:cNvPr>
            <p:cNvSpPr>
              <a:spLocks noChangeShapeType="1"/>
            </p:cNvSpPr>
            <p:nvPr/>
          </p:nvSpPr>
          <p:spPr bwMode="auto">
            <a:xfrm>
              <a:off x="2562" y="1933"/>
              <a:ext cx="0" cy="409"/>
            </a:xfrm>
            <a:prstGeom prst="line">
              <a:avLst/>
            </a:prstGeom>
            <a:noFill/>
            <a:ln w="76200">
              <a:solidFill>
                <a:srgbClr val="FF99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37594" name="Group 1050">
              <a:extLst>
                <a:ext uri="{FF2B5EF4-FFF2-40B4-BE49-F238E27FC236}">
                  <a16:creationId xmlns:a16="http://schemas.microsoft.com/office/drawing/2014/main" id="{5A84C554-5BFD-45CD-82DE-D2F752B42F64}"/>
                </a:ext>
              </a:extLst>
            </p:cNvPr>
            <p:cNvGrpSpPr>
              <a:grpSpLocks/>
            </p:cNvGrpSpPr>
            <p:nvPr/>
          </p:nvGrpSpPr>
          <p:grpSpPr bwMode="auto">
            <a:xfrm>
              <a:off x="2472" y="1888"/>
              <a:ext cx="181" cy="91"/>
              <a:chOff x="5239" y="2478"/>
              <a:chExt cx="136" cy="181"/>
            </a:xfrm>
          </p:grpSpPr>
          <p:sp>
            <p:nvSpPr>
              <p:cNvPr id="237592" name="Line 1048">
                <a:extLst>
                  <a:ext uri="{FF2B5EF4-FFF2-40B4-BE49-F238E27FC236}">
                    <a16:creationId xmlns:a16="http://schemas.microsoft.com/office/drawing/2014/main" id="{82506010-BF40-48F1-96E3-68E78003F91F}"/>
                  </a:ext>
                </a:extLst>
              </p:cNvPr>
              <p:cNvSpPr>
                <a:spLocks noChangeShapeType="1"/>
              </p:cNvSpPr>
              <p:nvPr/>
            </p:nvSpPr>
            <p:spPr bwMode="auto">
              <a:xfrm>
                <a:off x="5239" y="2478"/>
                <a:ext cx="136" cy="181"/>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593" name="Line 1049">
                <a:extLst>
                  <a:ext uri="{FF2B5EF4-FFF2-40B4-BE49-F238E27FC236}">
                    <a16:creationId xmlns:a16="http://schemas.microsoft.com/office/drawing/2014/main" id="{4504F97F-BC4C-4E5B-B9EC-50FBBE0A5424}"/>
                  </a:ext>
                </a:extLst>
              </p:cNvPr>
              <p:cNvSpPr>
                <a:spLocks noChangeShapeType="1"/>
              </p:cNvSpPr>
              <p:nvPr/>
            </p:nvSpPr>
            <p:spPr bwMode="auto">
              <a:xfrm flipH="1">
                <a:off x="5239" y="2478"/>
                <a:ext cx="136" cy="181"/>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237596" name="Line 1052">
            <a:extLst>
              <a:ext uri="{FF2B5EF4-FFF2-40B4-BE49-F238E27FC236}">
                <a16:creationId xmlns:a16="http://schemas.microsoft.com/office/drawing/2014/main" id="{79983BF2-C6EB-4E72-B9F1-511AAF564A2D}"/>
              </a:ext>
            </a:extLst>
          </p:cNvPr>
          <p:cNvSpPr>
            <a:spLocks noChangeShapeType="1"/>
          </p:cNvSpPr>
          <p:nvPr/>
        </p:nvSpPr>
        <p:spPr bwMode="auto">
          <a:xfrm>
            <a:off x="3995738" y="3716338"/>
            <a:ext cx="3275012" cy="0"/>
          </a:xfrm>
          <a:prstGeom prst="line">
            <a:avLst/>
          </a:prstGeom>
          <a:noFill/>
          <a:ln w="762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6135"/>
                                        </p:tgtEl>
                                        <p:attrNameLst>
                                          <p:attrName>style.visibility</p:attrName>
                                        </p:attrNameLst>
                                      </p:cBhvr>
                                      <p:to>
                                        <p:strVal val="visible"/>
                                      </p:to>
                                    </p:set>
                                    <p:animEffect transition="in" filter="wipe(left)">
                                      <p:cBhvr>
                                        <p:cTn id="7" dur="1000"/>
                                        <p:tgtEl>
                                          <p:spTgt spid="2161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16163"/>
                                        </p:tgtEl>
                                        <p:attrNameLst>
                                          <p:attrName>style.visibility</p:attrName>
                                        </p:attrNameLst>
                                      </p:cBhvr>
                                      <p:to>
                                        <p:strVal val="visible"/>
                                      </p:to>
                                    </p:set>
                                    <p:animEffect transition="in" filter="dissolve">
                                      <p:cBhvr>
                                        <p:cTn id="12" dur="500"/>
                                        <p:tgtEl>
                                          <p:spTgt spid="216163"/>
                                        </p:tgtEl>
                                      </p:cBhvr>
                                    </p:animEffect>
                                  </p:childTnLst>
                                </p:cTn>
                              </p:par>
                              <p:par>
                                <p:cTn id="13" presetID="9" presetClass="entr" presetSubtype="0" fill="hold" nodeType="withEffect">
                                  <p:stCondLst>
                                    <p:cond delay="0"/>
                                  </p:stCondLst>
                                  <p:childTnLst>
                                    <p:set>
                                      <p:cBhvr>
                                        <p:cTn id="14" dur="1" fill="hold">
                                          <p:stCondLst>
                                            <p:cond delay="0"/>
                                          </p:stCondLst>
                                        </p:cTn>
                                        <p:tgtEl>
                                          <p:spTgt spid="216165"/>
                                        </p:tgtEl>
                                        <p:attrNameLst>
                                          <p:attrName>style.visibility</p:attrName>
                                        </p:attrNameLst>
                                      </p:cBhvr>
                                      <p:to>
                                        <p:strVal val="visible"/>
                                      </p:to>
                                    </p:set>
                                    <p:animEffect transition="in" filter="dissolve">
                                      <p:cBhvr>
                                        <p:cTn id="15" dur="500"/>
                                        <p:tgtEl>
                                          <p:spTgt spid="216165"/>
                                        </p:tgtEl>
                                      </p:cBhvr>
                                    </p:animEffect>
                                  </p:childTnLst>
                                </p:cTn>
                              </p:par>
                              <p:par>
                                <p:cTn id="16" presetID="9" presetClass="entr" presetSubtype="0" fill="hold" nodeType="withEffect">
                                  <p:stCondLst>
                                    <p:cond delay="0"/>
                                  </p:stCondLst>
                                  <p:childTnLst>
                                    <p:set>
                                      <p:cBhvr>
                                        <p:cTn id="17" dur="1" fill="hold">
                                          <p:stCondLst>
                                            <p:cond delay="0"/>
                                          </p:stCondLst>
                                        </p:cTn>
                                        <p:tgtEl>
                                          <p:spTgt spid="216167"/>
                                        </p:tgtEl>
                                        <p:attrNameLst>
                                          <p:attrName>style.visibility</p:attrName>
                                        </p:attrNameLst>
                                      </p:cBhvr>
                                      <p:to>
                                        <p:strVal val="visible"/>
                                      </p:to>
                                    </p:set>
                                    <p:animEffect transition="in" filter="dissolve">
                                      <p:cBhvr>
                                        <p:cTn id="18" dur="500"/>
                                        <p:tgtEl>
                                          <p:spTgt spid="21616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216099"/>
                                        </p:tgtEl>
                                        <p:attrNameLst>
                                          <p:attrName>style.visibility</p:attrName>
                                        </p:attrNameLst>
                                      </p:cBhvr>
                                      <p:to>
                                        <p:strVal val="visible"/>
                                      </p:to>
                                    </p:set>
                                    <p:animEffect transition="in" filter="wipe(up)">
                                      <p:cBhvr>
                                        <p:cTn id="23" dur="1000"/>
                                        <p:tgtEl>
                                          <p:spTgt spid="216099"/>
                                        </p:tgtEl>
                                      </p:cBhvr>
                                    </p:animEffect>
                                  </p:childTnLst>
                                </p:cTn>
                              </p:par>
                            </p:childTnLst>
                          </p:cTn>
                        </p:par>
                        <p:par>
                          <p:cTn id="24" fill="hold" nodeType="afterGroup">
                            <p:stCondLst>
                              <p:cond delay="1000"/>
                            </p:stCondLst>
                            <p:childTnLst>
                              <p:par>
                                <p:cTn id="25" presetID="22" presetClass="entr" presetSubtype="8" fill="hold" nodeType="afterEffect">
                                  <p:stCondLst>
                                    <p:cond delay="0"/>
                                  </p:stCondLst>
                                  <p:childTnLst>
                                    <p:set>
                                      <p:cBhvr>
                                        <p:cTn id="26" dur="1" fill="hold">
                                          <p:stCondLst>
                                            <p:cond delay="0"/>
                                          </p:stCondLst>
                                        </p:cTn>
                                        <p:tgtEl>
                                          <p:spTgt spid="216100"/>
                                        </p:tgtEl>
                                        <p:attrNameLst>
                                          <p:attrName>style.visibility</p:attrName>
                                        </p:attrNameLst>
                                      </p:cBhvr>
                                      <p:to>
                                        <p:strVal val="visible"/>
                                      </p:to>
                                    </p:set>
                                    <p:animEffect transition="in" filter="wipe(left)">
                                      <p:cBhvr>
                                        <p:cTn id="27" dur="1000"/>
                                        <p:tgtEl>
                                          <p:spTgt spid="216100"/>
                                        </p:tgtEl>
                                      </p:cBhvr>
                                    </p:animEffect>
                                  </p:childTnLst>
                                </p:cTn>
                              </p:par>
                            </p:childTnLst>
                          </p:cTn>
                        </p:par>
                        <p:par>
                          <p:cTn id="28" fill="hold" nodeType="afterGroup">
                            <p:stCondLst>
                              <p:cond delay="2000"/>
                            </p:stCondLst>
                            <p:childTnLst>
                              <p:par>
                                <p:cTn id="29" presetID="22" presetClass="entr" presetSubtype="4" fill="hold" nodeType="afterEffect">
                                  <p:stCondLst>
                                    <p:cond delay="0"/>
                                  </p:stCondLst>
                                  <p:childTnLst>
                                    <p:set>
                                      <p:cBhvr>
                                        <p:cTn id="30" dur="1" fill="hold">
                                          <p:stCondLst>
                                            <p:cond delay="0"/>
                                          </p:stCondLst>
                                        </p:cTn>
                                        <p:tgtEl>
                                          <p:spTgt spid="237597"/>
                                        </p:tgtEl>
                                        <p:attrNameLst>
                                          <p:attrName>style.visibility</p:attrName>
                                        </p:attrNameLst>
                                      </p:cBhvr>
                                      <p:to>
                                        <p:strVal val="visible"/>
                                      </p:to>
                                    </p:set>
                                    <p:animEffect transition="in" filter="wipe(down)">
                                      <p:cBhvr>
                                        <p:cTn id="31" dur="1000"/>
                                        <p:tgtEl>
                                          <p:spTgt spid="237597"/>
                                        </p:tgtEl>
                                      </p:cBhvr>
                                    </p:animEffect>
                                  </p:childTnLst>
                                </p:cTn>
                              </p:par>
                              <p:par>
                                <p:cTn id="32" presetID="22" presetClass="entr" presetSubtype="8" fill="hold" nodeType="withEffect">
                                  <p:stCondLst>
                                    <p:cond delay="0"/>
                                  </p:stCondLst>
                                  <p:childTnLst>
                                    <p:set>
                                      <p:cBhvr>
                                        <p:cTn id="33" dur="1" fill="hold">
                                          <p:stCondLst>
                                            <p:cond delay="0"/>
                                          </p:stCondLst>
                                        </p:cTn>
                                        <p:tgtEl>
                                          <p:spTgt spid="237596"/>
                                        </p:tgtEl>
                                        <p:attrNameLst>
                                          <p:attrName>style.visibility</p:attrName>
                                        </p:attrNameLst>
                                      </p:cBhvr>
                                      <p:to>
                                        <p:strVal val="visible"/>
                                      </p:to>
                                    </p:set>
                                    <p:animEffect transition="in" filter="wipe(left)">
                                      <p:cBhvr>
                                        <p:cTn id="34" dur="1000"/>
                                        <p:tgtEl>
                                          <p:spTgt spid="237596"/>
                                        </p:tgtEl>
                                      </p:cBhvr>
                                    </p:animEffect>
                                  </p:childTnLst>
                                </p:cTn>
                              </p:par>
                            </p:childTnLst>
                          </p:cTn>
                        </p:par>
                        <p:par>
                          <p:cTn id="35" fill="hold" nodeType="afterGroup">
                            <p:stCondLst>
                              <p:cond delay="3000"/>
                            </p:stCondLst>
                            <p:childTnLst>
                              <p:par>
                                <p:cTn id="36" presetID="22" presetClass="entr" presetSubtype="4" fill="hold" nodeType="afterEffect">
                                  <p:stCondLst>
                                    <p:cond delay="0"/>
                                  </p:stCondLst>
                                  <p:childTnLst>
                                    <p:set>
                                      <p:cBhvr>
                                        <p:cTn id="37" dur="1" fill="hold">
                                          <p:stCondLst>
                                            <p:cond delay="0"/>
                                          </p:stCondLst>
                                        </p:cTn>
                                        <p:tgtEl>
                                          <p:spTgt spid="216102"/>
                                        </p:tgtEl>
                                        <p:attrNameLst>
                                          <p:attrName>style.visibility</p:attrName>
                                        </p:attrNameLst>
                                      </p:cBhvr>
                                      <p:to>
                                        <p:strVal val="visible"/>
                                      </p:to>
                                    </p:set>
                                    <p:animEffect transition="in" filter="wipe(down)">
                                      <p:cBhvr>
                                        <p:cTn id="38" dur="1000"/>
                                        <p:tgtEl>
                                          <p:spTgt spid="21610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nodeType="clickEffect">
                                  <p:stCondLst>
                                    <p:cond delay="0"/>
                                  </p:stCondLst>
                                  <p:childTnLst>
                                    <p:set>
                                      <p:cBhvr>
                                        <p:cTn id="42" dur="1" fill="hold">
                                          <p:stCondLst>
                                            <p:cond delay="0"/>
                                          </p:stCondLst>
                                        </p:cTn>
                                        <p:tgtEl>
                                          <p:spTgt spid="21613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16099"/>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1610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3759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3759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16102"/>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16129"/>
                                        </p:tgtEl>
                                        <p:attrNameLst>
                                          <p:attrName>style.visibility</p:attrName>
                                        </p:attrNameLst>
                                      </p:cBhvr>
                                      <p:to>
                                        <p:strVal val="visible"/>
                                      </p:to>
                                    </p:set>
                                    <p:animEffect transition="in" filter="wipe(left)">
                                      <p:cBhvr>
                                        <p:cTn id="57" dur="1000"/>
                                        <p:tgtEl>
                                          <p:spTgt spid="216129"/>
                                        </p:tgtEl>
                                      </p:cBhvr>
                                    </p:animEffect>
                                  </p:childTnLst>
                                </p:cTn>
                              </p:par>
                            </p:childTnLst>
                          </p:cTn>
                        </p:par>
                        <p:par>
                          <p:cTn id="58" fill="hold" nodeType="afterGroup">
                            <p:stCondLst>
                              <p:cond delay="1000"/>
                            </p:stCondLst>
                            <p:childTnLst>
                              <p:par>
                                <p:cTn id="59" presetID="22" presetClass="entr" presetSubtype="1" fill="hold" nodeType="afterEffect">
                                  <p:stCondLst>
                                    <p:cond delay="0"/>
                                  </p:stCondLst>
                                  <p:childTnLst>
                                    <p:set>
                                      <p:cBhvr>
                                        <p:cTn id="60" dur="1" fill="hold">
                                          <p:stCondLst>
                                            <p:cond delay="0"/>
                                          </p:stCondLst>
                                        </p:cTn>
                                        <p:tgtEl>
                                          <p:spTgt spid="216136"/>
                                        </p:tgtEl>
                                        <p:attrNameLst>
                                          <p:attrName>style.visibility</p:attrName>
                                        </p:attrNameLst>
                                      </p:cBhvr>
                                      <p:to>
                                        <p:strVal val="visible"/>
                                      </p:to>
                                    </p:set>
                                    <p:animEffect transition="in" filter="wipe(up)">
                                      <p:cBhvr>
                                        <p:cTn id="61" dur="500"/>
                                        <p:tgtEl>
                                          <p:spTgt spid="216136"/>
                                        </p:tgtEl>
                                      </p:cBhvr>
                                    </p:animEffect>
                                  </p:childTnLst>
                                </p:cTn>
                              </p:par>
                            </p:childTnLst>
                          </p:cTn>
                        </p:par>
                        <p:par>
                          <p:cTn id="62" fill="hold" nodeType="afterGroup">
                            <p:stCondLst>
                              <p:cond delay="1500"/>
                            </p:stCondLst>
                            <p:childTnLst>
                              <p:par>
                                <p:cTn id="63" presetID="22" presetClass="entr" presetSubtype="8" fill="hold" nodeType="afterEffect">
                                  <p:stCondLst>
                                    <p:cond delay="0"/>
                                  </p:stCondLst>
                                  <p:childTnLst>
                                    <p:set>
                                      <p:cBhvr>
                                        <p:cTn id="64" dur="1" fill="hold">
                                          <p:stCondLst>
                                            <p:cond delay="0"/>
                                          </p:stCondLst>
                                        </p:cTn>
                                        <p:tgtEl>
                                          <p:spTgt spid="216131"/>
                                        </p:tgtEl>
                                        <p:attrNameLst>
                                          <p:attrName>style.visibility</p:attrName>
                                        </p:attrNameLst>
                                      </p:cBhvr>
                                      <p:to>
                                        <p:strVal val="visible"/>
                                      </p:to>
                                    </p:set>
                                    <p:animEffect transition="in" filter="wipe(left)">
                                      <p:cBhvr>
                                        <p:cTn id="65" dur="1000"/>
                                        <p:tgtEl>
                                          <p:spTgt spid="216131"/>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1" fill="hold" nodeType="clickEffect">
                                  <p:stCondLst>
                                    <p:cond delay="0"/>
                                  </p:stCondLst>
                                  <p:childTnLst>
                                    <p:set>
                                      <p:cBhvr>
                                        <p:cTn id="69" dur="1" fill="hold">
                                          <p:stCondLst>
                                            <p:cond delay="0"/>
                                          </p:stCondLst>
                                        </p:cTn>
                                        <p:tgtEl>
                                          <p:spTgt spid="216160"/>
                                        </p:tgtEl>
                                        <p:attrNameLst>
                                          <p:attrName>style.visibility</p:attrName>
                                        </p:attrNameLst>
                                      </p:cBhvr>
                                      <p:to>
                                        <p:strVal val="visible"/>
                                      </p:to>
                                    </p:set>
                                    <p:animEffect transition="in" filter="wipe(up)">
                                      <p:cBhvr>
                                        <p:cTn id="70" dur="1000"/>
                                        <p:tgtEl>
                                          <p:spTgt spid="216160"/>
                                        </p:tgtEl>
                                      </p:cBhvr>
                                    </p:animEffect>
                                  </p:childTnLst>
                                </p:cTn>
                              </p:par>
                            </p:childTnLst>
                          </p:cTn>
                        </p:par>
                        <p:par>
                          <p:cTn id="71" fill="hold" nodeType="afterGroup">
                            <p:stCondLst>
                              <p:cond delay="1000"/>
                            </p:stCondLst>
                            <p:childTnLst>
                              <p:par>
                                <p:cTn id="72" presetID="22" presetClass="entr" presetSubtype="8" fill="hold" nodeType="afterEffect">
                                  <p:stCondLst>
                                    <p:cond delay="0"/>
                                  </p:stCondLst>
                                  <p:childTnLst>
                                    <p:set>
                                      <p:cBhvr>
                                        <p:cTn id="73" dur="1" fill="hold">
                                          <p:stCondLst>
                                            <p:cond delay="0"/>
                                          </p:stCondLst>
                                        </p:cTn>
                                        <p:tgtEl>
                                          <p:spTgt spid="216148"/>
                                        </p:tgtEl>
                                        <p:attrNameLst>
                                          <p:attrName>style.visibility</p:attrName>
                                        </p:attrNameLst>
                                      </p:cBhvr>
                                      <p:to>
                                        <p:strVal val="visible"/>
                                      </p:to>
                                    </p:set>
                                    <p:animEffect transition="in" filter="wipe(left)">
                                      <p:cBhvr>
                                        <p:cTn id="74" dur="1000"/>
                                        <p:tgtEl>
                                          <p:spTgt spid="216148"/>
                                        </p:tgtEl>
                                      </p:cBhvr>
                                    </p:animEffect>
                                  </p:childTnLst>
                                </p:cTn>
                              </p:par>
                            </p:childTnLst>
                          </p:cTn>
                        </p:par>
                        <p:par>
                          <p:cTn id="75" fill="hold" nodeType="afterGroup">
                            <p:stCondLst>
                              <p:cond delay="2000"/>
                            </p:stCondLst>
                            <p:childTnLst>
                              <p:par>
                                <p:cTn id="76" presetID="22" presetClass="entr" presetSubtype="4" fill="hold" nodeType="afterEffect">
                                  <p:stCondLst>
                                    <p:cond delay="0"/>
                                  </p:stCondLst>
                                  <p:childTnLst>
                                    <p:set>
                                      <p:cBhvr>
                                        <p:cTn id="77" dur="1" fill="hold">
                                          <p:stCondLst>
                                            <p:cond delay="0"/>
                                          </p:stCondLst>
                                        </p:cTn>
                                        <p:tgtEl>
                                          <p:spTgt spid="216152"/>
                                        </p:tgtEl>
                                        <p:attrNameLst>
                                          <p:attrName>style.visibility</p:attrName>
                                        </p:attrNameLst>
                                      </p:cBhvr>
                                      <p:to>
                                        <p:strVal val="visible"/>
                                      </p:to>
                                    </p:set>
                                    <p:animEffect transition="in" filter="wipe(down)">
                                      <p:cBhvr>
                                        <p:cTn id="78" dur="1000"/>
                                        <p:tgtEl>
                                          <p:spTgt spid="216152"/>
                                        </p:tgtEl>
                                      </p:cBhvr>
                                    </p:animEffect>
                                  </p:childTnLst>
                                </p:cTn>
                              </p:par>
                            </p:childTnLst>
                          </p:cTn>
                        </p:par>
                        <p:par>
                          <p:cTn id="79" fill="hold" nodeType="afterGroup">
                            <p:stCondLst>
                              <p:cond delay="3000"/>
                            </p:stCondLst>
                            <p:childTnLst>
                              <p:par>
                                <p:cTn id="80" presetID="22" presetClass="entr" presetSubtype="8" fill="hold" nodeType="afterEffect">
                                  <p:stCondLst>
                                    <p:cond delay="0"/>
                                  </p:stCondLst>
                                  <p:childTnLst>
                                    <p:set>
                                      <p:cBhvr>
                                        <p:cTn id="81" dur="1" fill="hold">
                                          <p:stCondLst>
                                            <p:cond delay="0"/>
                                          </p:stCondLst>
                                        </p:cTn>
                                        <p:tgtEl>
                                          <p:spTgt spid="216150"/>
                                        </p:tgtEl>
                                        <p:attrNameLst>
                                          <p:attrName>style.visibility</p:attrName>
                                        </p:attrNameLst>
                                      </p:cBhvr>
                                      <p:to>
                                        <p:strVal val="visible"/>
                                      </p:to>
                                    </p:set>
                                    <p:animEffect transition="in" filter="wipe(left)">
                                      <p:cBhvr>
                                        <p:cTn id="82" dur="1000"/>
                                        <p:tgtEl>
                                          <p:spTgt spid="216150"/>
                                        </p:tgtEl>
                                      </p:cBhvr>
                                    </p:animEffect>
                                  </p:childTnLst>
                                </p:cTn>
                              </p:par>
                            </p:childTnLst>
                          </p:cTn>
                        </p:par>
                        <p:par>
                          <p:cTn id="83" fill="hold" nodeType="afterGroup">
                            <p:stCondLst>
                              <p:cond delay="4000"/>
                            </p:stCondLst>
                            <p:childTnLst>
                              <p:par>
                                <p:cTn id="84" presetID="22" presetClass="entr" presetSubtype="1" fill="hold" nodeType="afterEffect">
                                  <p:stCondLst>
                                    <p:cond delay="0"/>
                                  </p:stCondLst>
                                  <p:childTnLst>
                                    <p:set>
                                      <p:cBhvr>
                                        <p:cTn id="85" dur="1" fill="hold">
                                          <p:stCondLst>
                                            <p:cond delay="0"/>
                                          </p:stCondLst>
                                        </p:cTn>
                                        <p:tgtEl>
                                          <p:spTgt spid="216153"/>
                                        </p:tgtEl>
                                        <p:attrNameLst>
                                          <p:attrName>style.visibility</p:attrName>
                                        </p:attrNameLst>
                                      </p:cBhvr>
                                      <p:to>
                                        <p:strVal val="visible"/>
                                      </p:to>
                                    </p:set>
                                    <p:animEffect transition="in" filter="wipe(up)">
                                      <p:cBhvr>
                                        <p:cTn id="86" dur="1000"/>
                                        <p:tgtEl>
                                          <p:spTgt spid="216153"/>
                                        </p:tgtEl>
                                      </p:cBhvr>
                                    </p:animEffect>
                                  </p:childTnLst>
                                </p:cTn>
                              </p:par>
                            </p:childTnLst>
                          </p:cTn>
                        </p:par>
                        <p:par>
                          <p:cTn id="87" fill="hold" nodeType="afterGroup">
                            <p:stCondLst>
                              <p:cond delay="5000"/>
                            </p:stCondLst>
                            <p:childTnLst>
                              <p:par>
                                <p:cTn id="88" presetID="22" presetClass="entr" presetSubtype="8" fill="hold" nodeType="afterEffect">
                                  <p:stCondLst>
                                    <p:cond delay="0"/>
                                  </p:stCondLst>
                                  <p:childTnLst>
                                    <p:set>
                                      <p:cBhvr>
                                        <p:cTn id="89" dur="1" fill="hold">
                                          <p:stCondLst>
                                            <p:cond delay="0"/>
                                          </p:stCondLst>
                                        </p:cTn>
                                        <p:tgtEl>
                                          <p:spTgt spid="216149"/>
                                        </p:tgtEl>
                                        <p:attrNameLst>
                                          <p:attrName>style.visibility</p:attrName>
                                        </p:attrNameLst>
                                      </p:cBhvr>
                                      <p:to>
                                        <p:strVal val="visible"/>
                                      </p:to>
                                    </p:set>
                                    <p:animEffect transition="in" filter="wipe(left)">
                                      <p:cBhvr>
                                        <p:cTn id="90" dur="1000"/>
                                        <p:tgtEl>
                                          <p:spTgt spid="216149"/>
                                        </p:tgtEl>
                                      </p:cBhvr>
                                    </p:animEffect>
                                  </p:childTnLst>
                                </p:cTn>
                              </p:par>
                            </p:childTnLst>
                          </p:cTn>
                        </p:par>
                        <p:par>
                          <p:cTn id="91" fill="hold" nodeType="afterGroup">
                            <p:stCondLst>
                              <p:cond delay="6000"/>
                            </p:stCondLst>
                            <p:childTnLst>
                              <p:par>
                                <p:cTn id="92" presetID="22" presetClass="entr" presetSubtype="4" fill="hold" nodeType="afterEffect">
                                  <p:stCondLst>
                                    <p:cond delay="0"/>
                                  </p:stCondLst>
                                  <p:childTnLst>
                                    <p:set>
                                      <p:cBhvr>
                                        <p:cTn id="93" dur="1" fill="hold">
                                          <p:stCondLst>
                                            <p:cond delay="0"/>
                                          </p:stCondLst>
                                        </p:cTn>
                                        <p:tgtEl>
                                          <p:spTgt spid="216161"/>
                                        </p:tgtEl>
                                        <p:attrNameLst>
                                          <p:attrName>style.visibility</p:attrName>
                                        </p:attrNameLst>
                                      </p:cBhvr>
                                      <p:to>
                                        <p:strVal val="visible"/>
                                      </p:to>
                                    </p:set>
                                    <p:animEffect transition="in" filter="wipe(down)">
                                      <p:cBhvr>
                                        <p:cTn id="94" dur="1000"/>
                                        <p:tgtEl>
                                          <p:spTgt spid="216161"/>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9" presetClass="entr" presetSubtype="0" fill="hold" nodeType="clickEffect">
                                  <p:stCondLst>
                                    <p:cond delay="0"/>
                                  </p:stCondLst>
                                  <p:childTnLst>
                                    <p:set>
                                      <p:cBhvr>
                                        <p:cTn id="98" dur="1" fill="hold">
                                          <p:stCondLst>
                                            <p:cond delay="0"/>
                                          </p:stCondLst>
                                        </p:cTn>
                                        <p:tgtEl>
                                          <p:spTgt spid="237582"/>
                                        </p:tgtEl>
                                        <p:attrNameLst>
                                          <p:attrName>style.visibility</p:attrName>
                                        </p:attrNameLst>
                                      </p:cBhvr>
                                      <p:to>
                                        <p:strVal val="visible"/>
                                      </p:to>
                                    </p:set>
                                    <p:animEffect transition="in" filter="dissolve">
                                      <p:cBhvr>
                                        <p:cTn id="99" dur="500"/>
                                        <p:tgtEl>
                                          <p:spTgt spid="237582"/>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1" fill="hold" nodeType="clickEffect">
                                  <p:stCondLst>
                                    <p:cond delay="0"/>
                                  </p:stCondLst>
                                  <p:childTnLst>
                                    <p:set>
                                      <p:cBhvr>
                                        <p:cTn id="103" dur="1" fill="hold">
                                          <p:stCondLst>
                                            <p:cond delay="0"/>
                                          </p:stCondLst>
                                        </p:cTn>
                                        <p:tgtEl>
                                          <p:spTgt spid="237568"/>
                                        </p:tgtEl>
                                        <p:attrNameLst>
                                          <p:attrName>style.visibility</p:attrName>
                                        </p:attrNameLst>
                                      </p:cBhvr>
                                      <p:to>
                                        <p:strVal val="visible"/>
                                      </p:to>
                                    </p:set>
                                    <p:animEffect transition="in" filter="wipe(up)">
                                      <p:cBhvr>
                                        <p:cTn id="104" dur="500"/>
                                        <p:tgtEl>
                                          <p:spTgt spid="237568"/>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1" fill="hold" nodeType="clickEffect">
                                  <p:stCondLst>
                                    <p:cond delay="0"/>
                                  </p:stCondLst>
                                  <p:childTnLst>
                                    <p:set>
                                      <p:cBhvr>
                                        <p:cTn id="108" dur="1" fill="hold">
                                          <p:stCondLst>
                                            <p:cond delay="0"/>
                                          </p:stCondLst>
                                        </p:cTn>
                                        <p:tgtEl>
                                          <p:spTgt spid="237574"/>
                                        </p:tgtEl>
                                        <p:attrNameLst>
                                          <p:attrName>style.visibility</p:attrName>
                                        </p:attrNameLst>
                                      </p:cBhvr>
                                      <p:to>
                                        <p:strVal val="visible"/>
                                      </p:to>
                                    </p:set>
                                    <p:animEffect transition="in" filter="wipe(up)">
                                      <p:cBhvr>
                                        <p:cTn id="109" dur="500"/>
                                        <p:tgtEl>
                                          <p:spTgt spid="237574"/>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237583"/>
                                        </p:tgtEl>
                                        <p:attrNameLst>
                                          <p:attrName>style.visibility</p:attrName>
                                        </p:attrNameLst>
                                      </p:cBhvr>
                                      <p:to>
                                        <p:strVal val="visible"/>
                                      </p:to>
                                    </p:set>
                                    <p:animEffect transition="in" filter="dissolve">
                                      <p:cBhvr>
                                        <p:cTn id="114" dur="500"/>
                                        <p:tgtEl>
                                          <p:spTgt spid="237583"/>
                                        </p:tgtEl>
                                      </p:cBhvr>
                                    </p:animEffect>
                                  </p:childTnLst>
                                </p:cTn>
                              </p:par>
                              <p:par>
                                <p:cTn id="115" presetID="9" presetClass="entr" presetSubtype="0" fill="hold" nodeType="withEffect">
                                  <p:stCondLst>
                                    <p:cond delay="0"/>
                                  </p:stCondLst>
                                  <p:childTnLst>
                                    <p:set>
                                      <p:cBhvr>
                                        <p:cTn id="116" dur="1" fill="hold">
                                          <p:stCondLst>
                                            <p:cond delay="0"/>
                                          </p:stCondLst>
                                        </p:cTn>
                                        <p:tgtEl>
                                          <p:spTgt spid="237584"/>
                                        </p:tgtEl>
                                        <p:attrNameLst>
                                          <p:attrName>style.visibility</p:attrName>
                                        </p:attrNameLst>
                                      </p:cBhvr>
                                      <p:to>
                                        <p:strVal val="visible"/>
                                      </p:to>
                                    </p:set>
                                    <p:animEffect transition="in" filter="dissolve">
                                      <p:cBhvr>
                                        <p:cTn id="117" dur="500"/>
                                        <p:tgtEl>
                                          <p:spTgt spid="237584"/>
                                        </p:tgtEl>
                                      </p:cBhvr>
                                    </p:animEffect>
                                  </p:childTnLst>
                                </p:cTn>
                              </p:par>
                              <p:par>
                                <p:cTn id="118" presetID="9" presetClass="entr" presetSubtype="0" fill="hold" nodeType="withEffect">
                                  <p:stCondLst>
                                    <p:cond delay="0"/>
                                  </p:stCondLst>
                                  <p:childTnLst>
                                    <p:set>
                                      <p:cBhvr>
                                        <p:cTn id="119" dur="1" fill="hold">
                                          <p:stCondLst>
                                            <p:cond delay="0"/>
                                          </p:stCondLst>
                                        </p:cTn>
                                        <p:tgtEl>
                                          <p:spTgt spid="237585"/>
                                        </p:tgtEl>
                                        <p:attrNameLst>
                                          <p:attrName>style.visibility</p:attrName>
                                        </p:attrNameLst>
                                      </p:cBhvr>
                                      <p:to>
                                        <p:strVal val="visible"/>
                                      </p:to>
                                    </p:set>
                                    <p:animEffect transition="in" filter="dissolve">
                                      <p:cBhvr>
                                        <p:cTn id="120" dur="500"/>
                                        <p:tgtEl>
                                          <p:spTgt spid="237585"/>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4" fill="hold" nodeType="clickEffect">
                                  <p:stCondLst>
                                    <p:cond delay="0"/>
                                  </p:stCondLst>
                                  <p:childTnLst>
                                    <p:set>
                                      <p:cBhvr>
                                        <p:cTn id="124" dur="1" fill="hold">
                                          <p:stCondLst>
                                            <p:cond delay="0"/>
                                          </p:stCondLst>
                                        </p:cTn>
                                        <p:tgtEl>
                                          <p:spTgt spid="237586"/>
                                        </p:tgtEl>
                                        <p:attrNameLst>
                                          <p:attrName>style.visibility</p:attrName>
                                        </p:attrNameLst>
                                      </p:cBhvr>
                                      <p:to>
                                        <p:strVal val="visible"/>
                                      </p:to>
                                    </p:set>
                                    <p:animEffect transition="in" filter="wipe(down)">
                                      <p:cBhvr>
                                        <p:cTn id="125" dur="1000"/>
                                        <p:tgtEl>
                                          <p:spTgt spid="237586"/>
                                        </p:tgtEl>
                                      </p:cBhvr>
                                    </p:animEffect>
                                  </p:childTnLst>
                                </p:cTn>
                              </p:par>
                            </p:childTnLst>
                          </p:cTn>
                        </p:par>
                        <p:par>
                          <p:cTn id="126" fill="hold" nodeType="afterGroup">
                            <p:stCondLst>
                              <p:cond delay="1000"/>
                            </p:stCondLst>
                            <p:childTnLst>
                              <p:par>
                                <p:cTn id="127" presetID="22" presetClass="entr" presetSubtype="4" fill="hold" nodeType="afterEffect">
                                  <p:stCondLst>
                                    <p:cond delay="0"/>
                                  </p:stCondLst>
                                  <p:childTnLst>
                                    <p:set>
                                      <p:cBhvr>
                                        <p:cTn id="128" dur="1" fill="hold">
                                          <p:stCondLst>
                                            <p:cond delay="0"/>
                                          </p:stCondLst>
                                        </p:cTn>
                                        <p:tgtEl>
                                          <p:spTgt spid="237588"/>
                                        </p:tgtEl>
                                        <p:attrNameLst>
                                          <p:attrName>style.visibility</p:attrName>
                                        </p:attrNameLst>
                                      </p:cBhvr>
                                      <p:to>
                                        <p:strVal val="visible"/>
                                      </p:to>
                                    </p:set>
                                    <p:animEffect transition="in" filter="wipe(down)">
                                      <p:cBhvr>
                                        <p:cTn id="129" dur="1000"/>
                                        <p:tgtEl>
                                          <p:spTgt spid="237588"/>
                                        </p:tgtEl>
                                      </p:cBhvr>
                                    </p:animEffect>
                                  </p:childTnLst>
                                </p:cTn>
                              </p:par>
                              <p:par>
                                <p:cTn id="130" presetID="22" presetClass="entr" presetSubtype="1" fill="hold" nodeType="withEffect">
                                  <p:stCondLst>
                                    <p:cond delay="0"/>
                                  </p:stCondLst>
                                  <p:childTnLst>
                                    <p:set>
                                      <p:cBhvr>
                                        <p:cTn id="131" dur="1" fill="hold">
                                          <p:stCondLst>
                                            <p:cond delay="0"/>
                                          </p:stCondLst>
                                        </p:cTn>
                                        <p:tgtEl>
                                          <p:spTgt spid="237590"/>
                                        </p:tgtEl>
                                        <p:attrNameLst>
                                          <p:attrName>style.visibility</p:attrName>
                                        </p:attrNameLst>
                                      </p:cBhvr>
                                      <p:to>
                                        <p:strVal val="visible"/>
                                      </p:to>
                                    </p:set>
                                    <p:animEffect transition="in" filter="wipe(up)">
                                      <p:cBhvr>
                                        <p:cTn id="132" dur="1000"/>
                                        <p:tgtEl>
                                          <p:spTgt spid="237590"/>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1" fill="hold" nodeType="clickEffect">
                                  <p:stCondLst>
                                    <p:cond delay="0"/>
                                  </p:stCondLst>
                                  <p:childTnLst>
                                    <p:set>
                                      <p:cBhvr>
                                        <p:cTn id="136" dur="1" fill="hold">
                                          <p:stCondLst>
                                            <p:cond delay="0"/>
                                          </p:stCondLst>
                                        </p:cTn>
                                        <p:tgtEl>
                                          <p:spTgt spid="237589"/>
                                        </p:tgtEl>
                                        <p:attrNameLst>
                                          <p:attrName>style.visibility</p:attrName>
                                        </p:attrNameLst>
                                      </p:cBhvr>
                                      <p:to>
                                        <p:strVal val="visible"/>
                                      </p:to>
                                    </p:set>
                                    <p:animEffect transition="in" filter="wipe(up)">
                                      <p:cBhvr>
                                        <p:cTn id="137" dur="1000"/>
                                        <p:tgtEl>
                                          <p:spTgt spid="237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8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灯片编号占位符 4">
            <a:extLst>
              <a:ext uri="{FF2B5EF4-FFF2-40B4-BE49-F238E27FC236}">
                <a16:creationId xmlns:a16="http://schemas.microsoft.com/office/drawing/2014/main" id="{F543BA5D-1B1A-4516-A081-A01D5A8D5E28}"/>
              </a:ext>
            </a:extLst>
          </p:cNvPr>
          <p:cNvSpPr>
            <a:spLocks noGrp="1"/>
          </p:cNvSpPr>
          <p:nvPr>
            <p:ph type="sldNum" sz="quarter" idx="12"/>
          </p:nvPr>
        </p:nvSpPr>
        <p:spPr/>
        <p:txBody>
          <a:bodyPr/>
          <a:lstStyle/>
          <a:p>
            <a:fld id="{DBEE8DFB-4AB8-4EF0-A01C-29880D02B304}" type="slidenum">
              <a:rPr lang="en-US" altLang="zh-CN"/>
              <a:pPr/>
              <a:t>51</a:t>
            </a:fld>
            <a:endParaRPr lang="en-US" altLang="zh-CN"/>
          </a:p>
        </p:txBody>
      </p:sp>
      <p:grpSp>
        <p:nvGrpSpPr>
          <p:cNvPr id="238624" name="Group 1056">
            <a:extLst>
              <a:ext uri="{FF2B5EF4-FFF2-40B4-BE49-F238E27FC236}">
                <a16:creationId xmlns:a16="http://schemas.microsoft.com/office/drawing/2014/main" id="{2B2B8CC2-191E-4B2F-A54B-CFB205C2ED08}"/>
              </a:ext>
            </a:extLst>
          </p:cNvPr>
          <p:cNvGrpSpPr>
            <a:grpSpLocks/>
          </p:cNvGrpSpPr>
          <p:nvPr/>
        </p:nvGrpSpPr>
        <p:grpSpPr bwMode="auto">
          <a:xfrm>
            <a:off x="5364163" y="2854325"/>
            <a:ext cx="1655762" cy="574675"/>
            <a:chOff x="3379" y="1798"/>
            <a:chExt cx="1043" cy="362"/>
          </a:xfrm>
        </p:grpSpPr>
        <p:sp>
          <p:nvSpPr>
            <p:cNvPr id="218231" name="Rectangle 119">
              <a:extLst>
                <a:ext uri="{FF2B5EF4-FFF2-40B4-BE49-F238E27FC236}">
                  <a16:creationId xmlns:a16="http://schemas.microsoft.com/office/drawing/2014/main" id="{F5D10516-FF02-41BC-AD27-930F2EBA128D}"/>
                </a:ext>
              </a:extLst>
            </p:cNvPr>
            <p:cNvSpPr>
              <a:spLocks noChangeArrowheads="1"/>
            </p:cNvSpPr>
            <p:nvPr/>
          </p:nvSpPr>
          <p:spPr bwMode="auto">
            <a:xfrm>
              <a:off x="3379" y="1798"/>
              <a:ext cx="1043"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90000" anchor="ctr"/>
            <a:lstStyle/>
            <a:p>
              <a:pPr algn="ctr"/>
              <a:r>
                <a:rPr lang="en-US" altLang="zh-CN" sz="2200">
                  <a:effectLst>
                    <a:outerShdw blurRad="38100" dist="38100" dir="2700000" algn="tl">
                      <a:srgbClr val="000000"/>
                    </a:outerShdw>
                  </a:effectLst>
                </a:rPr>
                <a:t>DL</a:t>
              </a:r>
            </a:p>
          </p:txBody>
        </p:sp>
        <p:sp>
          <p:nvSpPr>
            <p:cNvPr id="218227" name="Rectangle 115">
              <a:extLst>
                <a:ext uri="{FF2B5EF4-FFF2-40B4-BE49-F238E27FC236}">
                  <a16:creationId xmlns:a16="http://schemas.microsoft.com/office/drawing/2014/main" id="{6EC1BF9C-BAD1-4854-AFAB-E9D4EE88313F}"/>
                </a:ext>
              </a:extLst>
            </p:cNvPr>
            <p:cNvSpPr>
              <a:spLocks noChangeArrowheads="1"/>
            </p:cNvSpPr>
            <p:nvPr/>
          </p:nvSpPr>
          <p:spPr bwMode="auto">
            <a:xfrm>
              <a:off x="3968" y="1978"/>
              <a:ext cx="454"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anchor="ctr"/>
            <a:lstStyle/>
            <a:p>
              <a:pPr algn="r"/>
              <a:r>
                <a:rPr lang="en-US" altLang="zh-CN" sz="2200">
                  <a:effectLst>
                    <a:outerShdw blurRad="38100" dist="38100" dir="2700000" algn="tl">
                      <a:srgbClr val="000000"/>
                    </a:outerShdw>
                  </a:effectLst>
                </a:rPr>
                <a:t>Ph</a:t>
              </a:r>
            </a:p>
          </p:txBody>
        </p:sp>
        <p:sp>
          <p:nvSpPr>
            <p:cNvPr id="218229" name="Rectangle 117">
              <a:extLst>
                <a:ext uri="{FF2B5EF4-FFF2-40B4-BE49-F238E27FC236}">
                  <a16:creationId xmlns:a16="http://schemas.microsoft.com/office/drawing/2014/main" id="{D32C1A97-E5F3-4EEA-9ACC-21771E8A76B9}"/>
                </a:ext>
              </a:extLst>
            </p:cNvPr>
            <p:cNvSpPr>
              <a:spLocks noChangeArrowheads="1"/>
            </p:cNvSpPr>
            <p:nvPr/>
          </p:nvSpPr>
          <p:spPr bwMode="auto">
            <a:xfrm>
              <a:off x="3379" y="1979"/>
              <a:ext cx="454"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anchor="ctr"/>
            <a:lstStyle/>
            <a:p>
              <a:r>
                <a:rPr lang="en-US" altLang="zh-CN" sz="2200">
                  <a:effectLst>
                    <a:outerShdw blurRad="38100" dist="38100" dir="2700000" algn="tl">
                      <a:srgbClr val="000000"/>
                    </a:outerShdw>
                  </a:effectLst>
                </a:rPr>
                <a:t>Ph</a:t>
              </a:r>
            </a:p>
          </p:txBody>
        </p:sp>
      </p:grpSp>
      <p:sp>
        <p:nvSpPr>
          <p:cNvPr id="218114" name="Rectangle 2">
            <a:extLst>
              <a:ext uri="{FF2B5EF4-FFF2-40B4-BE49-F238E27FC236}">
                <a16:creationId xmlns:a16="http://schemas.microsoft.com/office/drawing/2014/main" id="{8DF8B6F8-811E-4059-9E2D-B29FC0240BF5}"/>
              </a:ext>
            </a:extLst>
          </p:cNvPr>
          <p:cNvSpPr>
            <a:spLocks noGrp="1" noChangeArrowheads="1"/>
          </p:cNvSpPr>
          <p:nvPr>
            <p:ph type="title"/>
          </p:nvPr>
        </p:nvSpPr>
        <p:spPr/>
        <p:txBody>
          <a:bodyPr/>
          <a:lstStyle/>
          <a:p>
            <a:r>
              <a:rPr lang="en-US" altLang="zh-CN"/>
              <a:t>Router</a:t>
            </a:r>
          </a:p>
        </p:txBody>
      </p:sp>
      <p:sp>
        <p:nvSpPr>
          <p:cNvPr id="218115" name="Line 3">
            <a:extLst>
              <a:ext uri="{FF2B5EF4-FFF2-40B4-BE49-F238E27FC236}">
                <a16:creationId xmlns:a16="http://schemas.microsoft.com/office/drawing/2014/main" id="{963A2002-E46F-46A1-8F72-01315897FD3A}"/>
              </a:ext>
            </a:extLst>
          </p:cNvPr>
          <p:cNvSpPr>
            <a:spLocks noChangeShapeType="1"/>
          </p:cNvSpPr>
          <p:nvPr/>
        </p:nvSpPr>
        <p:spPr bwMode="auto">
          <a:xfrm flipV="1">
            <a:off x="3492500" y="4292600"/>
            <a:ext cx="41036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119" name="Line 7">
            <a:extLst>
              <a:ext uri="{FF2B5EF4-FFF2-40B4-BE49-F238E27FC236}">
                <a16:creationId xmlns:a16="http://schemas.microsoft.com/office/drawing/2014/main" id="{B4A141F7-F6E5-4DA9-BEB0-B49093FF3300}"/>
              </a:ext>
            </a:extLst>
          </p:cNvPr>
          <p:cNvSpPr>
            <a:spLocks noChangeShapeType="1"/>
          </p:cNvSpPr>
          <p:nvPr/>
        </p:nvSpPr>
        <p:spPr bwMode="auto">
          <a:xfrm>
            <a:off x="4211638" y="4335463"/>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120" name="Line 8">
            <a:extLst>
              <a:ext uri="{FF2B5EF4-FFF2-40B4-BE49-F238E27FC236}">
                <a16:creationId xmlns:a16="http://schemas.microsoft.com/office/drawing/2014/main" id="{480B0EA5-01BC-4C19-93A8-B928D4270B1D}"/>
              </a:ext>
            </a:extLst>
          </p:cNvPr>
          <p:cNvSpPr>
            <a:spLocks noChangeShapeType="1"/>
          </p:cNvSpPr>
          <p:nvPr/>
        </p:nvSpPr>
        <p:spPr bwMode="auto">
          <a:xfrm>
            <a:off x="5292725" y="4335463"/>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232" name="Group 120">
            <a:extLst>
              <a:ext uri="{FF2B5EF4-FFF2-40B4-BE49-F238E27FC236}">
                <a16:creationId xmlns:a16="http://schemas.microsoft.com/office/drawing/2014/main" id="{8CCB5854-F57F-4876-8855-5D6F142049F7}"/>
              </a:ext>
            </a:extLst>
          </p:cNvPr>
          <p:cNvGrpSpPr>
            <a:grpSpLocks/>
          </p:cNvGrpSpPr>
          <p:nvPr/>
        </p:nvGrpSpPr>
        <p:grpSpPr bwMode="auto">
          <a:xfrm>
            <a:off x="971550" y="1414463"/>
            <a:ext cx="1152525" cy="2014537"/>
            <a:chOff x="612" y="936"/>
            <a:chExt cx="726" cy="1269"/>
          </a:xfrm>
        </p:grpSpPr>
        <p:sp>
          <p:nvSpPr>
            <p:cNvPr id="218127" name="Rectangle 15">
              <a:extLst>
                <a:ext uri="{FF2B5EF4-FFF2-40B4-BE49-F238E27FC236}">
                  <a16:creationId xmlns:a16="http://schemas.microsoft.com/office/drawing/2014/main" id="{BE143AF7-CC34-458B-82B9-0F85A4DB3D11}"/>
                </a:ext>
              </a:extLst>
            </p:cNvPr>
            <p:cNvSpPr>
              <a:spLocks noChangeArrowheads="1"/>
            </p:cNvSpPr>
            <p:nvPr/>
          </p:nvSpPr>
          <p:spPr bwMode="auto">
            <a:xfrm>
              <a:off x="612" y="936"/>
              <a:ext cx="726"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270000" anchor="ctr"/>
            <a:lstStyle/>
            <a:p>
              <a:r>
                <a:rPr lang="en-US" altLang="zh-CN" sz="2200">
                  <a:effectLst>
                    <a:outerShdw blurRad="38100" dist="38100" dir="2700000" algn="tl">
                      <a:srgbClr val="000000"/>
                    </a:outerShdw>
                  </a:effectLst>
                </a:rPr>
                <a:t>A</a:t>
              </a:r>
            </a:p>
          </p:txBody>
        </p:sp>
        <p:sp>
          <p:nvSpPr>
            <p:cNvPr id="218126" name="Rectangle 14">
              <a:extLst>
                <a:ext uri="{FF2B5EF4-FFF2-40B4-BE49-F238E27FC236}">
                  <a16:creationId xmlns:a16="http://schemas.microsoft.com/office/drawing/2014/main" id="{8BC7E292-C9D0-42B4-A3C7-C5828EE90602}"/>
                </a:ext>
              </a:extLst>
            </p:cNvPr>
            <p:cNvSpPr>
              <a:spLocks noChangeArrowheads="1"/>
            </p:cNvSpPr>
            <p:nvPr/>
          </p:nvSpPr>
          <p:spPr bwMode="auto">
            <a:xfrm>
              <a:off x="612" y="1117"/>
              <a:ext cx="726"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270000" anchor="ctr"/>
            <a:lstStyle/>
            <a:p>
              <a:r>
                <a:rPr lang="en-US" altLang="zh-CN" sz="2200">
                  <a:effectLst>
                    <a:outerShdw blurRad="38100" dist="38100" dir="2700000" algn="tl">
                      <a:srgbClr val="000000"/>
                    </a:outerShdw>
                  </a:effectLst>
                </a:rPr>
                <a:t>P</a:t>
              </a:r>
            </a:p>
          </p:txBody>
        </p:sp>
        <p:sp>
          <p:nvSpPr>
            <p:cNvPr id="218125" name="Rectangle 13">
              <a:extLst>
                <a:ext uri="{FF2B5EF4-FFF2-40B4-BE49-F238E27FC236}">
                  <a16:creationId xmlns:a16="http://schemas.microsoft.com/office/drawing/2014/main" id="{4668B156-BC24-41C8-8F84-3E0ECF4D7FBD}"/>
                </a:ext>
              </a:extLst>
            </p:cNvPr>
            <p:cNvSpPr>
              <a:spLocks noChangeArrowheads="1"/>
            </p:cNvSpPr>
            <p:nvPr/>
          </p:nvSpPr>
          <p:spPr bwMode="auto">
            <a:xfrm>
              <a:off x="612" y="1298"/>
              <a:ext cx="726"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270000" anchor="ctr"/>
            <a:lstStyle/>
            <a:p>
              <a:r>
                <a:rPr lang="en-US" altLang="zh-CN" sz="2200">
                  <a:effectLst>
                    <a:outerShdw blurRad="38100" dist="38100" dir="2700000" algn="tl">
                      <a:srgbClr val="000000"/>
                    </a:outerShdw>
                  </a:effectLst>
                </a:rPr>
                <a:t>S</a:t>
              </a:r>
            </a:p>
          </p:txBody>
        </p:sp>
        <p:sp>
          <p:nvSpPr>
            <p:cNvPr id="218124" name="Rectangle 12">
              <a:extLst>
                <a:ext uri="{FF2B5EF4-FFF2-40B4-BE49-F238E27FC236}">
                  <a16:creationId xmlns:a16="http://schemas.microsoft.com/office/drawing/2014/main" id="{0E61AAFA-39F3-4C4E-A0D8-B71C51CC6ECC}"/>
                </a:ext>
              </a:extLst>
            </p:cNvPr>
            <p:cNvSpPr>
              <a:spLocks noChangeArrowheads="1"/>
            </p:cNvSpPr>
            <p:nvPr/>
          </p:nvSpPr>
          <p:spPr bwMode="auto">
            <a:xfrm>
              <a:off x="612" y="1480"/>
              <a:ext cx="726"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270000" anchor="ctr"/>
            <a:lstStyle/>
            <a:p>
              <a:r>
                <a:rPr lang="en-US" altLang="zh-CN" sz="2200">
                  <a:effectLst>
                    <a:outerShdw blurRad="38100" dist="38100" dir="2700000" algn="tl">
                      <a:srgbClr val="000000"/>
                    </a:outerShdw>
                  </a:effectLst>
                </a:rPr>
                <a:t>T</a:t>
              </a:r>
            </a:p>
          </p:txBody>
        </p:sp>
        <p:sp>
          <p:nvSpPr>
            <p:cNvPr id="218123" name="Rectangle 11">
              <a:extLst>
                <a:ext uri="{FF2B5EF4-FFF2-40B4-BE49-F238E27FC236}">
                  <a16:creationId xmlns:a16="http://schemas.microsoft.com/office/drawing/2014/main" id="{853927EB-2001-43EC-B310-1721E3ABFA8A}"/>
                </a:ext>
              </a:extLst>
            </p:cNvPr>
            <p:cNvSpPr>
              <a:spLocks noChangeArrowheads="1"/>
            </p:cNvSpPr>
            <p:nvPr/>
          </p:nvSpPr>
          <p:spPr bwMode="auto">
            <a:xfrm>
              <a:off x="612" y="1661"/>
              <a:ext cx="726"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270000" anchor="ctr"/>
            <a:lstStyle/>
            <a:p>
              <a:r>
                <a:rPr lang="en-US" altLang="zh-CN" sz="2200">
                  <a:effectLst>
                    <a:outerShdw blurRad="38100" dist="38100" dir="2700000" algn="tl">
                      <a:srgbClr val="000000"/>
                    </a:outerShdw>
                  </a:effectLst>
                </a:rPr>
                <a:t>N</a:t>
              </a:r>
            </a:p>
          </p:txBody>
        </p:sp>
        <p:sp>
          <p:nvSpPr>
            <p:cNvPr id="218122" name="Rectangle 10">
              <a:extLst>
                <a:ext uri="{FF2B5EF4-FFF2-40B4-BE49-F238E27FC236}">
                  <a16:creationId xmlns:a16="http://schemas.microsoft.com/office/drawing/2014/main" id="{F15F7960-1C25-4089-8F22-E77924B3C495}"/>
                </a:ext>
              </a:extLst>
            </p:cNvPr>
            <p:cNvSpPr>
              <a:spLocks noChangeArrowheads="1"/>
            </p:cNvSpPr>
            <p:nvPr/>
          </p:nvSpPr>
          <p:spPr bwMode="auto">
            <a:xfrm>
              <a:off x="612" y="1843"/>
              <a:ext cx="726"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270000" anchor="ctr"/>
            <a:lstStyle/>
            <a:p>
              <a:r>
                <a:rPr lang="en-US" altLang="zh-CN" sz="2200">
                  <a:effectLst>
                    <a:outerShdw blurRad="38100" dist="38100" dir="2700000" algn="tl">
                      <a:srgbClr val="000000"/>
                    </a:outerShdw>
                  </a:effectLst>
                </a:rPr>
                <a:t>DL</a:t>
              </a:r>
            </a:p>
          </p:txBody>
        </p:sp>
        <p:sp>
          <p:nvSpPr>
            <p:cNvPr id="218121" name="Rectangle 9">
              <a:extLst>
                <a:ext uri="{FF2B5EF4-FFF2-40B4-BE49-F238E27FC236}">
                  <a16:creationId xmlns:a16="http://schemas.microsoft.com/office/drawing/2014/main" id="{B701B178-02E6-4A5B-BF17-229725B9466D}"/>
                </a:ext>
              </a:extLst>
            </p:cNvPr>
            <p:cNvSpPr>
              <a:spLocks noChangeArrowheads="1"/>
            </p:cNvSpPr>
            <p:nvPr/>
          </p:nvSpPr>
          <p:spPr bwMode="auto">
            <a:xfrm>
              <a:off x="612" y="2024"/>
              <a:ext cx="726"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270000" anchor="ctr"/>
            <a:lstStyle/>
            <a:p>
              <a:r>
                <a:rPr lang="en-US" altLang="zh-CN" sz="2200">
                  <a:effectLst>
                    <a:outerShdw blurRad="38100" dist="38100" dir="2700000" algn="tl">
                      <a:srgbClr val="000000"/>
                    </a:outerShdw>
                  </a:effectLst>
                </a:rPr>
                <a:t>Ph</a:t>
              </a:r>
            </a:p>
          </p:txBody>
        </p:sp>
      </p:grpSp>
      <p:pic>
        <p:nvPicPr>
          <p:cNvPr id="218128" name="Picture 16">
            <a:extLst>
              <a:ext uri="{FF2B5EF4-FFF2-40B4-BE49-F238E27FC236}">
                <a16:creationId xmlns:a16="http://schemas.microsoft.com/office/drawing/2014/main" id="{841A01FA-2841-4134-BFC3-49940F00D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25" y="4838700"/>
            <a:ext cx="5222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8129" name="Picture 17">
            <a:extLst>
              <a:ext uri="{FF2B5EF4-FFF2-40B4-BE49-F238E27FC236}">
                <a16:creationId xmlns:a16="http://schemas.microsoft.com/office/drawing/2014/main" id="{FAC61527-5B6A-4C0B-8F36-FB0E97431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863" y="3716338"/>
            <a:ext cx="5222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8130" name="Picture 18">
            <a:extLst>
              <a:ext uri="{FF2B5EF4-FFF2-40B4-BE49-F238E27FC236}">
                <a16:creationId xmlns:a16="http://schemas.microsoft.com/office/drawing/2014/main" id="{5BA093DA-2290-42D2-A782-E8F57387A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0" y="4119563"/>
            <a:ext cx="52228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8131" name="Picture 19">
            <a:extLst>
              <a:ext uri="{FF2B5EF4-FFF2-40B4-BE49-F238E27FC236}">
                <a16:creationId xmlns:a16="http://schemas.microsoft.com/office/drawing/2014/main" id="{2C8A02A8-ED4B-4C01-B2D1-862BC6CDF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4551363"/>
            <a:ext cx="52228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8132" name="Picture 20">
            <a:extLst>
              <a:ext uri="{FF2B5EF4-FFF2-40B4-BE49-F238E27FC236}">
                <a16:creationId xmlns:a16="http://schemas.microsoft.com/office/drawing/2014/main" id="{D120855B-399D-4FC7-A300-38210B687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4551363"/>
            <a:ext cx="52228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18235" name="Group 123">
            <a:extLst>
              <a:ext uri="{FF2B5EF4-FFF2-40B4-BE49-F238E27FC236}">
                <a16:creationId xmlns:a16="http://schemas.microsoft.com/office/drawing/2014/main" id="{B0BE22BF-EDE0-40CE-BE7D-D4FCEA7997C3}"/>
              </a:ext>
            </a:extLst>
          </p:cNvPr>
          <p:cNvGrpSpPr>
            <a:grpSpLocks/>
          </p:cNvGrpSpPr>
          <p:nvPr/>
        </p:nvGrpSpPr>
        <p:grpSpPr bwMode="auto">
          <a:xfrm>
            <a:off x="7380288" y="1414463"/>
            <a:ext cx="1152525" cy="2014537"/>
            <a:chOff x="4649" y="936"/>
            <a:chExt cx="726" cy="1269"/>
          </a:xfrm>
        </p:grpSpPr>
        <p:sp>
          <p:nvSpPr>
            <p:cNvPr id="218139" name="Rectangle 27">
              <a:extLst>
                <a:ext uri="{FF2B5EF4-FFF2-40B4-BE49-F238E27FC236}">
                  <a16:creationId xmlns:a16="http://schemas.microsoft.com/office/drawing/2014/main" id="{DB5DBA36-EA24-48F0-9CAB-A32635688B31}"/>
                </a:ext>
              </a:extLst>
            </p:cNvPr>
            <p:cNvSpPr>
              <a:spLocks noChangeArrowheads="1"/>
            </p:cNvSpPr>
            <p:nvPr/>
          </p:nvSpPr>
          <p:spPr bwMode="auto">
            <a:xfrm>
              <a:off x="4649" y="936"/>
              <a:ext cx="726"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rIns="234000" anchor="ctr"/>
            <a:lstStyle/>
            <a:p>
              <a:pPr algn="r"/>
              <a:r>
                <a:rPr lang="en-US" altLang="zh-CN" sz="2200">
                  <a:effectLst>
                    <a:outerShdw blurRad="38100" dist="38100" dir="2700000" algn="tl">
                      <a:srgbClr val="000000"/>
                    </a:outerShdw>
                  </a:effectLst>
                </a:rPr>
                <a:t>A</a:t>
              </a:r>
            </a:p>
          </p:txBody>
        </p:sp>
        <p:sp>
          <p:nvSpPr>
            <p:cNvPr id="218138" name="Rectangle 26">
              <a:extLst>
                <a:ext uri="{FF2B5EF4-FFF2-40B4-BE49-F238E27FC236}">
                  <a16:creationId xmlns:a16="http://schemas.microsoft.com/office/drawing/2014/main" id="{87BBA5CB-71BB-4EBF-94D2-EC67307BE57B}"/>
                </a:ext>
              </a:extLst>
            </p:cNvPr>
            <p:cNvSpPr>
              <a:spLocks noChangeArrowheads="1"/>
            </p:cNvSpPr>
            <p:nvPr/>
          </p:nvSpPr>
          <p:spPr bwMode="auto">
            <a:xfrm>
              <a:off x="4649" y="1117"/>
              <a:ext cx="726"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rIns="234000" anchor="ctr"/>
            <a:lstStyle/>
            <a:p>
              <a:pPr algn="r"/>
              <a:r>
                <a:rPr lang="en-US" altLang="zh-CN" sz="2200">
                  <a:effectLst>
                    <a:outerShdw blurRad="38100" dist="38100" dir="2700000" algn="tl">
                      <a:srgbClr val="000000"/>
                    </a:outerShdw>
                  </a:effectLst>
                </a:rPr>
                <a:t>P</a:t>
              </a:r>
            </a:p>
          </p:txBody>
        </p:sp>
        <p:sp>
          <p:nvSpPr>
            <p:cNvPr id="218137" name="Rectangle 25">
              <a:extLst>
                <a:ext uri="{FF2B5EF4-FFF2-40B4-BE49-F238E27FC236}">
                  <a16:creationId xmlns:a16="http://schemas.microsoft.com/office/drawing/2014/main" id="{C41AFD55-581F-4B3B-A0A2-BF78D3EA2524}"/>
                </a:ext>
              </a:extLst>
            </p:cNvPr>
            <p:cNvSpPr>
              <a:spLocks noChangeArrowheads="1"/>
            </p:cNvSpPr>
            <p:nvPr/>
          </p:nvSpPr>
          <p:spPr bwMode="auto">
            <a:xfrm>
              <a:off x="4649" y="1298"/>
              <a:ext cx="726"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rIns="234000" anchor="ctr"/>
            <a:lstStyle/>
            <a:p>
              <a:pPr algn="r"/>
              <a:r>
                <a:rPr lang="en-US" altLang="zh-CN" sz="2200">
                  <a:effectLst>
                    <a:outerShdw blurRad="38100" dist="38100" dir="2700000" algn="tl">
                      <a:srgbClr val="000000"/>
                    </a:outerShdw>
                  </a:effectLst>
                </a:rPr>
                <a:t>S</a:t>
              </a:r>
            </a:p>
          </p:txBody>
        </p:sp>
        <p:sp>
          <p:nvSpPr>
            <p:cNvPr id="218136" name="Rectangle 24">
              <a:extLst>
                <a:ext uri="{FF2B5EF4-FFF2-40B4-BE49-F238E27FC236}">
                  <a16:creationId xmlns:a16="http://schemas.microsoft.com/office/drawing/2014/main" id="{3C873E21-EE60-459A-93A7-C4DFCF0B83FB}"/>
                </a:ext>
              </a:extLst>
            </p:cNvPr>
            <p:cNvSpPr>
              <a:spLocks noChangeArrowheads="1"/>
            </p:cNvSpPr>
            <p:nvPr/>
          </p:nvSpPr>
          <p:spPr bwMode="auto">
            <a:xfrm>
              <a:off x="4649" y="1480"/>
              <a:ext cx="726"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rIns="234000" anchor="ctr"/>
            <a:lstStyle/>
            <a:p>
              <a:pPr algn="r"/>
              <a:r>
                <a:rPr lang="en-US" altLang="zh-CN" sz="2200">
                  <a:effectLst>
                    <a:outerShdw blurRad="38100" dist="38100" dir="2700000" algn="tl">
                      <a:srgbClr val="000000"/>
                    </a:outerShdw>
                  </a:effectLst>
                </a:rPr>
                <a:t>T</a:t>
              </a:r>
            </a:p>
          </p:txBody>
        </p:sp>
        <p:sp>
          <p:nvSpPr>
            <p:cNvPr id="218135" name="Rectangle 23">
              <a:extLst>
                <a:ext uri="{FF2B5EF4-FFF2-40B4-BE49-F238E27FC236}">
                  <a16:creationId xmlns:a16="http://schemas.microsoft.com/office/drawing/2014/main" id="{243B7FEC-54F9-461B-886B-79ADFE11101D}"/>
                </a:ext>
              </a:extLst>
            </p:cNvPr>
            <p:cNvSpPr>
              <a:spLocks noChangeArrowheads="1"/>
            </p:cNvSpPr>
            <p:nvPr/>
          </p:nvSpPr>
          <p:spPr bwMode="auto">
            <a:xfrm>
              <a:off x="4649" y="1661"/>
              <a:ext cx="726"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rIns="234000" anchor="ctr"/>
            <a:lstStyle/>
            <a:p>
              <a:pPr algn="r"/>
              <a:r>
                <a:rPr lang="en-US" altLang="zh-CN" sz="2200">
                  <a:effectLst>
                    <a:outerShdw blurRad="38100" dist="38100" dir="2700000" algn="tl">
                      <a:srgbClr val="000000"/>
                    </a:outerShdw>
                  </a:effectLst>
                </a:rPr>
                <a:t>N</a:t>
              </a:r>
            </a:p>
          </p:txBody>
        </p:sp>
        <p:sp>
          <p:nvSpPr>
            <p:cNvPr id="218134" name="Rectangle 22">
              <a:extLst>
                <a:ext uri="{FF2B5EF4-FFF2-40B4-BE49-F238E27FC236}">
                  <a16:creationId xmlns:a16="http://schemas.microsoft.com/office/drawing/2014/main" id="{FC3302FD-FC78-4806-9D73-C1C858D445BD}"/>
                </a:ext>
              </a:extLst>
            </p:cNvPr>
            <p:cNvSpPr>
              <a:spLocks noChangeArrowheads="1"/>
            </p:cNvSpPr>
            <p:nvPr/>
          </p:nvSpPr>
          <p:spPr bwMode="auto">
            <a:xfrm>
              <a:off x="4649" y="1843"/>
              <a:ext cx="726"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rIns="234000" anchor="ctr"/>
            <a:lstStyle/>
            <a:p>
              <a:pPr algn="r"/>
              <a:r>
                <a:rPr lang="en-US" altLang="zh-CN" sz="2200">
                  <a:effectLst>
                    <a:outerShdw blurRad="38100" dist="38100" dir="2700000" algn="tl">
                      <a:srgbClr val="000000"/>
                    </a:outerShdw>
                  </a:effectLst>
                </a:rPr>
                <a:t>DL</a:t>
              </a:r>
            </a:p>
          </p:txBody>
        </p:sp>
        <p:sp>
          <p:nvSpPr>
            <p:cNvPr id="218133" name="Rectangle 21">
              <a:extLst>
                <a:ext uri="{FF2B5EF4-FFF2-40B4-BE49-F238E27FC236}">
                  <a16:creationId xmlns:a16="http://schemas.microsoft.com/office/drawing/2014/main" id="{E5985D8B-A491-4EC7-91FE-CECF6EAB657F}"/>
                </a:ext>
              </a:extLst>
            </p:cNvPr>
            <p:cNvSpPr>
              <a:spLocks noChangeArrowheads="1"/>
            </p:cNvSpPr>
            <p:nvPr/>
          </p:nvSpPr>
          <p:spPr bwMode="auto">
            <a:xfrm>
              <a:off x="4649" y="2024"/>
              <a:ext cx="726"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rIns="234000" anchor="ctr"/>
            <a:lstStyle/>
            <a:p>
              <a:pPr algn="r"/>
              <a:r>
                <a:rPr lang="en-US" altLang="zh-CN" sz="2200">
                  <a:effectLst>
                    <a:outerShdw blurRad="38100" dist="38100" dir="2700000" algn="tl">
                      <a:srgbClr val="000000"/>
                    </a:outerShdw>
                  </a:effectLst>
                </a:rPr>
                <a:t>Ph</a:t>
              </a:r>
            </a:p>
          </p:txBody>
        </p:sp>
      </p:grpSp>
      <p:grpSp>
        <p:nvGrpSpPr>
          <p:cNvPr id="218233" name="Group 121">
            <a:extLst>
              <a:ext uri="{FF2B5EF4-FFF2-40B4-BE49-F238E27FC236}">
                <a16:creationId xmlns:a16="http://schemas.microsoft.com/office/drawing/2014/main" id="{32FEAAF4-FF27-4471-ABA9-BD5977FA7FA5}"/>
              </a:ext>
            </a:extLst>
          </p:cNvPr>
          <p:cNvGrpSpPr>
            <a:grpSpLocks/>
          </p:cNvGrpSpPr>
          <p:nvPr/>
        </p:nvGrpSpPr>
        <p:grpSpPr bwMode="auto">
          <a:xfrm>
            <a:off x="2554288" y="2549525"/>
            <a:ext cx="1657350" cy="877888"/>
            <a:chOff x="1610" y="1651"/>
            <a:chExt cx="1044" cy="553"/>
          </a:xfrm>
        </p:grpSpPr>
        <p:sp>
          <p:nvSpPr>
            <p:cNvPr id="218174" name="Rectangle 62">
              <a:extLst>
                <a:ext uri="{FF2B5EF4-FFF2-40B4-BE49-F238E27FC236}">
                  <a16:creationId xmlns:a16="http://schemas.microsoft.com/office/drawing/2014/main" id="{38A6F177-A01F-4C69-9F3E-42B933ED8FD3}"/>
                </a:ext>
              </a:extLst>
            </p:cNvPr>
            <p:cNvSpPr>
              <a:spLocks noChangeArrowheads="1"/>
            </p:cNvSpPr>
            <p:nvPr/>
          </p:nvSpPr>
          <p:spPr bwMode="auto">
            <a:xfrm>
              <a:off x="1610" y="1651"/>
              <a:ext cx="1043"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90000" anchor="ctr"/>
            <a:lstStyle/>
            <a:p>
              <a:pPr algn="ctr"/>
              <a:r>
                <a:rPr lang="en-US" altLang="zh-CN" sz="2200">
                  <a:effectLst>
                    <a:outerShdw blurRad="38100" dist="38100" dir="2700000" algn="tl">
                      <a:srgbClr val="000000"/>
                    </a:outerShdw>
                  </a:effectLst>
                </a:rPr>
                <a:t>N</a:t>
              </a:r>
            </a:p>
          </p:txBody>
        </p:sp>
        <p:sp>
          <p:nvSpPr>
            <p:cNvPr id="218226" name="Rectangle 114">
              <a:extLst>
                <a:ext uri="{FF2B5EF4-FFF2-40B4-BE49-F238E27FC236}">
                  <a16:creationId xmlns:a16="http://schemas.microsoft.com/office/drawing/2014/main" id="{93026F1D-3C74-4519-909A-088815816321}"/>
                </a:ext>
              </a:extLst>
            </p:cNvPr>
            <p:cNvSpPr>
              <a:spLocks noChangeArrowheads="1"/>
            </p:cNvSpPr>
            <p:nvPr/>
          </p:nvSpPr>
          <p:spPr bwMode="auto">
            <a:xfrm>
              <a:off x="2200" y="1842"/>
              <a:ext cx="454"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90000" anchor="ctr"/>
            <a:lstStyle/>
            <a:p>
              <a:pPr algn="r"/>
              <a:r>
                <a:rPr lang="en-US" altLang="zh-CN" sz="2200">
                  <a:effectLst>
                    <a:outerShdw blurRad="38100" dist="38100" dir="2700000" algn="tl">
                      <a:srgbClr val="000000"/>
                    </a:outerShdw>
                  </a:effectLst>
                </a:rPr>
                <a:t>DL</a:t>
              </a:r>
            </a:p>
          </p:txBody>
        </p:sp>
        <p:sp>
          <p:nvSpPr>
            <p:cNvPr id="218148" name="Rectangle 36">
              <a:extLst>
                <a:ext uri="{FF2B5EF4-FFF2-40B4-BE49-F238E27FC236}">
                  <a16:creationId xmlns:a16="http://schemas.microsoft.com/office/drawing/2014/main" id="{E1870C7D-CAC8-4288-A226-47DA590614A8}"/>
                </a:ext>
              </a:extLst>
            </p:cNvPr>
            <p:cNvSpPr>
              <a:spLocks noChangeArrowheads="1"/>
            </p:cNvSpPr>
            <p:nvPr/>
          </p:nvSpPr>
          <p:spPr bwMode="auto">
            <a:xfrm>
              <a:off x="1610" y="1833"/>
              <a:ext cx="454"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lIns="90000" anchor="ctr"/>
            <a:lstStyle/>
            <a:p>
              <a:r>
                <a:rPr lang="en-US" altLang="zh-CN" sz="2200">
                  <a:effectLst>
                    <a:outerShdw blurRad="38100" dist="38100" dir="2700000" algn="tl">
                      <a:srgbClr val="000000"/>
                    </a:outerShdw>
                  </a:effectLst>
                </a:rPr>
                <a:t>DL</a:t>
              </a:r>
            </a:p>
          </p:txBody>
        </p:sp>
        <p:sp>
          <p:nvSpPr>
            <p:cNvPr id="218225" name="Rectangle 113">
              <a:extLst>
                <a:ext uri="{FF2B5EF4-FFF2-40B4-BE49-F238E27FC236}">
                  <a16:creationId xmlns:a16="http://schemas.microsoft.com/office/drawing/2014/main" id="{6EEA0AB6-CA24-4804-B329-0AA668CD6A87}"/>
                </a:ext>
              </a:extLst>
            </p:cNvPr>
            <p:cNvSpPr>
              <a:spLocks noChangeArrowheads="1"/>
            </p:cNvSpPr>
            <p:nvPr/>
          </p:nvSpPr>
          <p:spPr bwMode="auto">
            <a:xfrm>
              <a:off x="2199" y="2023"/>
              <a:ext cx="454"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anchor="ctr"/>
            <a:lstStyle/>
            <a:p>
              <a:pPr algn="r"/>
              <a:r>
                <a:rPr lang="en-US" altLang="zh-CN" sz="2200">
                  <a:effectLst>
                    <a:outerShdw blurRad="38100" dist="38100" dir="2700000" algn="tl">
                      <a:srgbClr val="000000"/>
                    </a:outerShdw>
                  </a:effectLst>
                </a:rPr>
                <a:t>Ph</a:t>
              </a:r>
            </a:p>
          </p:txBody>
        </p:sp>
        <p:sp>
          <p:nvSpPr>
            <p:cNvPr id="218140" name="Rectangle 28">
              <a:extLst>
                <a:ext uri="{FF2B5EF4-FFF2-40B4-BE49-F238E27FC236}">
                  <a16:creationId xmlns:a16="http://schemas.microsoft.com/office/drawing/2014/main" id="{4BD3C687-81A3-4D43-B8B2-AE8A2DE48738}"/>
                </a:ext>
              </a:extLst>
            </p:cNvPr>
            <p:cNvSpPr>
              <a:spLocks noChangeArrowheads="1"/>
            </p:cNvSpPr>
            <p:nvPr/>
          </p:nvSpPr>
          <p:spPr bwMode="auto">
            <a:xfrm>
              <a:off x="1610" y="2014"/>
              <a:ext cx="454" cy="181"/>
            </a:xfrm>
            <a:prstGeom prst="rect">
              <a:avLst/>
            </a:prstGeom>
            <a:solidFill>
              <a:schemeClr val="accent1"/>
            </a:solidFill>
            <a:ln w="19050">
              <a:solidFill>
                <a:schemeClr val="tx1"/>
              </a:solidFill>
              <a:miter lim="800000"/>
              <a:headEnd/>
              <a:tailEnd/>
            </a:ln>
            <a:effectLst>
              <a:outerShdw dist="107763" dir="2700000" algn="ctr" rotWithShape="0">
                <a:schemeClr val="bg2">
                  <a:alpha val="50000"/>
                </a:schemeClr>
              </a:outerShdw>
            </a:effectLst>
          </p:spPr>
          <p:txBody>
            <a:bodyPr wrap="none" anchor="ctr"/>
            <a:lstStyle/>
            <a:p>
              <a:r>
                <a:rPr lang="en-US" altLang="zh-CN" sz="2200">
                  <a:effectLst>
                    <a:outerShdw blurRad="38100" dist="38100" dir="2700000" algn="tl">
                      <a:srgbClr val="000000"/>
                    </a:outerShdw>
                  </a:effectLst>
                </a:rPr>
                <a:t>Ph</a:t>
              </a:r>
            </a:p>
          </p:txBody>
        </p:sp>
      </p:grpSp>
      <p:sp>
        <p:nvSpPr>
          <p:cNvPr id="218141" name="Line 29">
            <a:extLst>
              <a:ext uri="{FF2B5EF4-FFF2-40B4-BE49-F238E27FC236}">
                <a16:creationId xmlns:a16="http://schemas.microsoft.com/office/drawing/2014/main" id="{ABDD6817-5ED7-4F7D-973F-CE07820CFD45}"/>
              </a:ext>
            </a:extLst>
          </p:cNvPr>
          <p:cNvSpPr>
            <a:spLocks noChangeShapeType="1"/>
          </p:cNvSpPr>
          <p:nvPr/>
        </p:nvSpPr>
        <p:spPr bwMode="auto">
          <a:xfrm>
            <a:off x="1798638" y="3644900"/>
            <a:ext cx="1295400" cy="0"/>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142" name="Line 30">
            <a:extLst>
              <a:ext uri="{FF2B5EF4-FFF2-40B4-BE49-F238E27FC236}">
                <a16:creationId xmlns:a16="http://schemas.microsoft.com/office/drawing/2014/main" id="{3579FC6C-7AF3-4BA4-83E6-DDF679C56CAA}"/>
              </a:ext>
            </a:extLst>
          </p:cNvPr>
          <p:cNvSpPr>
            <a:spLocks noChangeShapeType="1"/>
          </p:cNvSpPr>
          <p:nvPr/>
        </p:nvSpPr>
        <p:spPr bwMode="auto">
          <a:xfrm>
            <a:off x="6480175" y="3644900"/>
            <a:ext cx="1295400" cy="0"/>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144" name="Line 32">
            <a:extLst>
              <a:ext uri="{FF2B5EF4-FFF2-40B4-BE49-F238E27FC236}">
                <a16:creationId xmlns:a16="http://schemas.microsoft.com/office/drawing/2014/main" id="{9F15484A-753A-4C3F-9DA9-A91B799E75EA}"/>
              </a:ext>
            </a:extLst>
          </p:cNvPr>
          <p:cNvSpPr>
            <a:spLocks noChangeShapeType="1"/>
          </p:cNvSpPr>
          <p:nvPr/>
        </p:nvSpPr>
        <p:spPr bwMode="auto">
          <a:xfrm>
            <a:off x="1835150" y="1412875"/>
            <a:ext cx="0" cy="2233613"/>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145" name="Line 33">
            <a:extLst>
              <a:ext uri="{FF2B5EF4-FFF2-40B4-BE49-F238E27FC236}">
                <a16:creationId xmlns:a16="http://schemas.microsoft.com/office/drawing/2014/main" id="{89C56008-56FC-44FA-8927-F803847E2694}"/>
              </a:ext>
            </a:extLst>
          </p:cNvPr>
          <p:cNvSpPr>
            <a:spLocks noChangeShapeType="1"/>
          </p:cNvSpPr>
          <p:nvPr/>
        </p:nvSpPr>
        <p:spPr bwMode="auto">
          <a:xfrm>
            <a:off x="7739063" y="1412875"/>
            <a:ext cx="0" cy="2233613"/>
          </a:xfrm>
          <a:prstGeom prst="line">
            <a:avLst/>
          </a:prstGeom>
          <a:noFill/>
          <a:ln w="76200">
            <a:solidFill>
              <a:srgbClr val="FFFF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155" name="Line 43">
            <a:extLst>
              <a:ext uri="{FF2B5EF4-FFF2-40B4-BE49-F238E27FC236}">
                <a16:creationId xmlns:a16="http://schemas.microsoft.com/office/drawing/2014/main" id="{72C0DB7D-7996-4FF8-A47E-A7A291315095}"/>
              </a:ext>
            </a:extLst>
          </p:cNvPr>
          <p:cNvSpPr>
            <a:spLocks noChangeShapeType="1"/>
          </p:cNvSpPr>
          <p:nvPr/>
        </p:nvSpPr>
        <p:spPr bwMode="auto">
          <a:xfrm>
            <a:off x="539750" y="5661025"/>
            <a:ext cx="28082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156" name="Line 44">
            <a:extLst>
              <a:ext uri="{FF2B5EF4-FFF2-40B4-BE49-F238E27FC236}">
                <a16:creationId xmlns:a16="http://schemas.microsoft.com/office/drawing/2014/main" id="{C5C8E775-D180-49D5-86FF-4630EE3719C3}"/>
              </a:ext>
            </a:extLst>
          </p:cNvPr>
          <p:cNvSpPr>
            <a:spLocks noChangeShapeType="1"/>
          </p:cNvSpPr>
          <p:nvPr/>
        </p:nvSpPr>
        <p:spPr bwMode="auto">
          <a:xfrm>
            <a:off x="2484438" y="5703888"/>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8157" name="Picture 45">
            <a:extLst>
              <a:ext uri="{FF2B5EF4-FFF2-40B4-BE49-F238E27FC236}">
                <a16:creationId xmlns:a16="http://schemas.microsoft.com/office/drawing/2014/main" id="{F1E24654-9F14-4169-A363-73AED0847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488" y="5919788"/>
            <a:ext cx="5222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18158" name="Line 46">
            <a:extLst>
              <a:ext uri="{FF2B5EF4-FFF2-40B4-BE49-F238E27FC236}">
                <a16:creationId xmlns:a16="http://schemas.microsoft.com/office/drawing/2014/main" id="{2C452694-801D-4B18-9128-B8D1060B4482}"/>
              </a:ext>
            </a:extLst>
          </p:cNvPr>
          <p:cNvSpPr>
            <a:spLocks noChangeShapeType="1"/>
          </p:cNvSpPr>
          <p:nvPr/>
        </p:nvSpPr>
        <p:spPr bwMode="auto">
          <a:xfrm>
            <a:off x="1189038" y="5680075"/>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8159" name="Picture 47">
            <a:extLst>
              <a:ext uri="{FF2B5EF4-FFF2-40B4-BE49-F238E27FC236}">
                <a16:creationId xmlns:a16="http://schemas.microsoft.com/office/drawing/2014/main" id="{967BD6FD-1B34-4EE7-BC65-5D3697286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088" y="5895975"/>
            <a:ext cx="5222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18149" name="Line 37">
            <a:extLst>
              <a:ext uri="{FF2B5EF4-FFF2-40B4-BE49-F238E27FC236}">
                <a16:creationId xmlns:a16="http://schemas.microsoft.com/office/drawing/2014/main" id="{BC4300F0-061C-44EA-B370-C2D5E831859D}"/>
              </a:ext>
            </a:extLst>
          </p:cNvPr>
          <p:cNvSpPr>
            <a:spLocks noChangeShapeType="1"/>
          </p:cNvSpPr>
          <p:nvPr/>
        </p:nvSpPr>
        <p:spPr bwMode="auto">
          <a:xfrm>
            <a:off x="3022600" y="2709863"/>
            <a:ext cx="719138" cy="0"/>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151" name="Line 39">
            <a:extLst>
              <a:ext uri="{FF2B5EF4-FFF2-40B4-BE49-F238E27FC236}">
                <a16:creationId xmlns:a16="http://schemas.microsoft.com/office/drawing/2014/main" id="{93465F75-48FE-46CA-9B68-391076AEA6B2}"/>
              </a:ext>
            </a:extLst>
          </p:cNvPr>
          <p:cNvSpPr>
            <a:spLocks noChangeShapeType="1"/>
          </p:cNvSpPr>
          <p:nvPr/>
        </p:nvSpPr>
        <p:spPr bwMode="auto">
          <a:xfrm>
            <a:off x="3059113" y="2709863"/>
            <a:ext cx="0" cy="935037"/>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152" name="Line 40">
            <a:extLst>
              <a:ext uri="{FF2B5EF4-FFF2-40B4-BE49-F238E27FC236}">
                <a16:creationId xmlns:a16="http://schemas.microsoft.com/office/drawing/2014/main" id="{D595E4E4-3B0D-4908-B0E0-CA438987412F}"/>
              </a:ext>
            </a:extLst>
          </p:cNvPr>
          <p:cNvSpPr>
            <a:spLocks noChangeShapeType="1"/>
          </p:cNvSpPr>
          <p:nvPr/>
        </p:nvSpPr>
        <p:spPr bwMode="auto">
          <a:xfrm>
            <a:off x="3708400" y="2709863"/>
            <a:ext cx="0" cy="935037"/>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175" name="Oval 63">
            <a:extLst>
              <a:ext uri="{FF2B5EF4-FFF2-40B4-BE49-F238E27FC236}">
                <a16:creationId xmlns:a16="http://schemas.microsoft.com/office/drawing/2014/main" id="{7BEF8CE4-9C27-4141-9DE7-585B16C3D38C}"/>
              </a:ext>
            </a:extLst>
          </p:cNvPr>
          <p:cNvSpPr>
            <a:spLocks noChangeArrowheads="1"/>
          </p:cNvSpPr>
          <p:nvPr/>
        </p:nvSpPr>
        <p:spPr bwMode="auto">
          <a:xfrm>
            <a:off x="1208088" y="4437063"/>
            <a:ext cx="1079500" cy="39846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18176" name="AutoShape 64">
            <a:extLst>
              <a:ext uri="{FF2B5EF4-FFF2-40B4-BE49-F238E27FC236}">
                <a16:creationId xmlns:a16="http://schemas.microsoft.com/office/drawing/2014/main" id="{72DB4457-3EE6-47E8-8803-8367DEF362EB}"/>
              </a:ext>
            </a:extLst>
          </p:cNvPr>
          <p:cNvCxnSpPr>
            <a:cxnSpLocks noChangeShapeType="1"/>
            <a:stCxn id="218128" idx="3"/>
            <a:endCxn id="218175" idx="3"/>
          </p:cNvCxnSpPr>
          <p:nvPr/>
        </p:nvCxnSpPr>
        <p:spPr bwMode="auto">
          <a:xfrm flipV="1">
            <a:off x="1116013" y="4795838"/>
            <a:ext cx="250825" cy="274637"/>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8177" name="AutoShape 65">
            <a:extLst>
              <a:ext uri="{FF2B5EF4-FFF2-40B4-BE49-F238E27FC236}">
                <a16:creationId xmlns:a16="http://schemas.microsoft.com/office/drawing/2014/main" id="{6723B1C9-3D1F-41A6-8D16-D2EBF016186D}"/>
              </a:ext>
            </a:extLst>
          </p:cNvPr>
          <p:cNvCxnSpPr>
            <a:cxnSpLocks noChangeShapeType="1"/>
            <a:stCxn id="218129" idx="2"/>
            <a:endCxn id="218175" idx="0"/>
          </p:cNvCxnSpPr>
          <p:nvPr/>
        </p:nvCxnSpPr>
        <p:spPr bwMode="auto">
          <a:xfrm>
            <a:off x="1574800" y="4178300"/>
            <a:ext cx="173038" cy="239713"/>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8178" name="AutoShape 66">
            <a:extLst>
              <a:ext uri="{FF2B5EF4-FFF2-40B4-BE49-F238E27FC236}">
                <a16:creationId xmlns:a16="http://schemas.microsoft.com/office/drawing/2014/main" id="{12598338-4F25-497C-8074-F655213D20CD}"/>
              </a:ext>
            </a:extLst>
          </p:cNvPr>
          <p:cNvCxnSpPr>
            <a:cxnSpLocks noChangeShapeType="1"/>
            <a:stCxn id="218130" idx="3"/>
            <a:endCxn id="218175" idx="1"/>
          </p:cNvCxnSpPr>
          <p:nvPr/>
        </p:nvCxnSpPr>
        <p:spPr bwMode="auto">
          <a:xfrm>
            <a:off x="1042988" y="4351338"/>
            <a:ext cx="323850" cy="125412"/>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8188" name="AutoShape 76">
            <a:extLst>
              <a:ext uri="{FF2B5EF4-FFF2-40B4-BE49-F238E27FC236}">
                <a16:creationId xmlns:a16="http://schemas.microsoft.com/office/drawing/2014/main" id="{70FA8C90-814B-48A6-8DA2-8A63DD2E14E3}"/>
              </a:ext>
            </a:extLst>
          </p:cNvPr>
          <p:cNvCxnSpPr>
            <a:cxnSpLocks noChangeShapeType="1"/>
            <a:stCxn id="218175" idx="7"/>
            <a:endCxn id="218180" idx="1"/>
          </p:cNvCxnSpPr>
          <p:nvPr/>
        </p:nvCxnSpPr>
        <p:spPr bwMode="auto">
          <a:xfrm flipV="1">
            <a:off x="2128838" y="4302125"/>
            <a:ext cx="714375" cy="17462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8189" name="AutoShape 77">
            <a:extLst>
              <a:ext uri="{FF2B5EF4-FFF2-40B4-BE49-F238E27FC236}">
                <a16:creationId xmlns:a16="http://schemas.microsoft.com/office/drawing/2014/main" id="{9872599C-54C6-4170-A903-287855F34AB2}"/>
              </a:ext>
            </a:extLst>
          </p:cNvPr>
          <p:cNvCxnSpPr>
            <a:cxnSpLocks noChangeShapeType="1"/>
            <a:stCxn id="218175" idx="5"/>
            <a:endCxn id="218184" idx="0"/>
          </p:cNvCxnSpPr>
          <p:nvPr/>
        </p:nvCxnSpPr>
        <p:spPr bwMode="auto">
          <a:xfrm>
            <a:off x="2128838" y="4795838"/>
            <a:ext cx="1503362" cy="66675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18190" name="Picture 78">
            <a:extLst>
              <a:ext uri="{FF2B5EF4-FFF2-40B4-BE49-F238E27FC236}">
                <a16:creationId xmlns:a16="http://schemas.microsoft.com/office/drawing/2014/main" id="{E02746C1-BC68-4C57-AB1A-C3CF95258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025" y="5559425"/>
            <a:ext cx="5222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8191" name="Picture 79">
            <a:extLst>
              <a:ext uri="{FF2B5EF4-FFF2-40B4-BE49-F238E27FC236}">
                <a16:creationId xmlns:a16="http://schemas.microsoft.com/office/drawing/2014/main" id="{E94CDA93-8735-4D3D-9198-4FBE6EC0C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3313" y="5343525"/>
            <a:ext cx="5222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8192" name="Picture 80">
            <a:extLst>
              <a:ext uri="{FF2B5EF4-FFF2-40B4-BE49-F238E27FC236}">
                <a16:creationId xmlns:a16="http://schemas.microsoft.com/office/drawing/2014/main" id="{5E852BF0-77BA-4454-BC1F-B5723E727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0288" y="6062663"/>
            <a:ext cx="5222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18193" name="Oval 81">
            <a:extLst>
              <a:ext uri="{FF2B5EF4-FFF2-40B4-BE49-F238E27FC236}">
                <a16:creationId xmlns:a16="http://schemas.microsoft.com/office/drawing/2014/main" id="{DC0B4844-B30C-4E3C-8794-165A0CB8A1B3}"/>
              </a:ext>
            </a:extLst>
          </p:cNvPr>
          <p:cNvSpPr>
            <a:spLocks noChangeArrowheads="1"/>
          </p:cNvSpPr>
          <p:nvPr/>
        </p:nvSpPr>
        <p:spPr bwMode="auto">
          <a:xfrm>
            <a:off x="5292725" y="5949950"/>
            <a:ext cx="1079500" cy="39846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18194" name="AutoShape 82">
            <a:extLst>
              <a:ext uri="{FF2B5EF4-FFF2-40B4-BE49-F238E27FC236}">
                <a16:creationId xmlns:a16="http://schemas.microsoft.com/office/drawing/2014/main" id="{0EAE644A-F978-49F0-8546-4B3392BC2215}"/>
              </a:ext>
            </a:extLst>
          </p:cNvPr>
          <p:cNvCxnSpPr>
            <a:cxnSpLocks noChangeShapeType="1"/>
            <a:stCxn id="218190" idx="1"/>
            <a:endCxn id="218193" idx="7"/>
          </p:cNvCxnSpPr>
          <p:nvPr/>
        </p:nvCxnSpPr>
        <p:spPr bwMode="auto">
          <a:xfrm flipH="1">
            <a:off x="6213475" y="5791200"/>
            <a:ext cx="590550" cy="19843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8195" name="AutoShape 83">
            <a:extLst>
              <a:ext uri="{FF2B5EF4-FFF2-40B4-BE49-F238E27FC236}">
                <a16:creationId xmlns:a16="http://schemas.microsoft.com/office/drawing/2014/main" id="{048B97F4-7CF7-426D-ABDC-98A0DCB7C7E6}"/>
              </a:ext>
            </a:extLst>
          </p:cNvPr>
          <p:cNvCxnSpPr>
            <a:cxnSpLocks noChangeShapeType="1"/>
            <a:stCxn id="218191" idx="2"/>
            <a:endCxn id="218193" idx="1"/>
          </p:cNvCxnSpPr>
          <p:nvPr/>
        </p:nvCxnSpPr>
        <p:spPr bwMode="auto">
          <a:xfrm>
            <a:off x="5175250" y="5805488"/>
            <a:ext cx="276225" cy="18415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8196" name="AutoShape 84">
            <a:extLst>
              <a:ext uri="{FF2B5EF4-FFF2-40B4-BE49-F238E27FC236}">
                <a16:creationId xmlns:a16="http://schemas.microsoft.com/office/drawing/2014/main" id="{B6D9BE23-689D-4C9D-98DB-968B18AD6FD2}"/>
              </a:ext>
            </a:extLst>
          </p:cNvPr>
          <p:cNvCxnSpPr>
            <a:cxnSpLocks noChangeShapeType="1"/>
            <a:stCxn id="218192" idx="1"/>
            <a:endCxn id="218193" idx="6"/>
          </p:cNvCxnSpPr>
          <p:nvPr/>
        </p:nvCxnSpPr>
        <p:spPr bwMode="auto">
          <a:xfrm flipH="1" flipV="1">
            <a:off x="6391275" y="6149975"/>
            <a:ext cx="989013" cy="144463"/>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8197" name="AutoShape 85">
            <a:extLst>
              <a:ext uri="{FF2B5EF4-FFF2-40B4-BE49-F238E27FC236}">
                <a16:creationId xmlns:a16="http://schemas.microsoft.com/office/drawing/2014/main" id="{52D84BD2-0D0E-4228-BEB9-BB1BC11C6286}"/>
              </a:ext>
            </a:extLst>
          </p:cNvPr>
          <p:cNvCxnSpPr>
            <a:cxnSpLocks noChangeShapeType="1"/>
            <a:stCxn id="218186" idx="2"/>
            <a:endCxn id="218193" idx="0"/>
          </p:cNvCxnSpPr>
          <p:nvPr/>
        </p:nvCxnSpPr>
        <p:spPr bwMode="auto">
          <a:xfrm flipH="1">
            <a:off x="5832475" y="5572125"/>
            <a:ext cx="176213" cy="3587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8198" name="AutoShape 86">
            <a:extLst>
              <a:ext uri="{FF2B5EF4-FFF2-40B4-BE49-F238E27FC236}">
                <a16:creationId xmlns:a16="http://schemas.microsoft.com/office/drawing/2014/main" id="{BACA7536-25FA-4CE0-B4E3-EEBFA544967C}"/>
              </a:ext>
            </a:extLst>
          </p:cNvPr>
          <p:cNvCxnSpPr>
            <a:cxnSpLocks noChangeShapeType="1"/>
            <a:stCxn id="218184" idx="2"/>
            <a:endCxn id="218193" idx="2"/>
          </p:cNvCxnSpPr>
          <p:nvPr/>
        </p:nvCxnSpPr>
        <p:spPr bwMode="auto">
          <a:xfrm>
            <a:off x="3632200" y="5876925"/>
            <a:ext cx="1641475" cy="27305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18184" name="Picture 72">
            <a:extLst>
              <a:ext uri="{FF2B5EF4-FFF2-40B4-BE49-F238E27FC236}">
                <a16:creationId xmlns:a16="http://schemas.microsoft.com/office/drawing/2014/main" id="{175B978F-E429-4E07-B2E2-B448889F1E09}"/>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3195638" y="5462588"/>
            <a:ext cx="871537" cy="414337"/>
          </a:xfrm>
          <a:noFill/>
          <a:ln/>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18201" name="Line 89">
            <a:extLst>
              <a:ext uri="{FF2B5EF4-FFF2-40B4-BE49-F238E27FC236}">
                <a16:creationId xmlns:a16="http://schemas.microsoft.com/office/drawing/2014/main" id="{FF4DA055-1510-4D8B-9FDD-1F78150C676E}"/>
              </a:ext>
            </a:extLst>
          </p:cNvPr>
          <p:cNvSpPr>
            <a:spLocks noChangeShapeType="1"/>
          </p:cNvSpPr>
          <p:nvPr/>
        </p:nvSpPr>
        <p:spPr bwMode="auto">
          <a:xfrm>
            <a:off x="1836738" y="5229225"/>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8202" name="Picture 90">
            <a:extLst>
              <a:ext uri="{FF2B5EF4-FFF2-40B4-BE49-F238E27FC236}">
                <a16:creationId xmlns:a16="http://schemas.microsoft.com/office/drawing/2014/main" id="{D27CB9FD-B797-4AA0-8637-09D46F959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788" y="5013325"/>
            <a:ext cx="5222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18203" name="Line 91">
            <a:extLst>
              <a:ext uri="{FF2B5EF4-FFF2-40B4-BE49-F238E27FC236}">
                <a16:creationId xmlns:a16="http://schemas.microsoft.com/office/drawing/2014/main" id="{C5491C15-E506-48B3-B48D-BE54C13EE553}"/>
              </a:ext>
            </a:extLst>
          </p:cNvPr>
          <p:cNvSpPr>
            <a:spLocks noChangeShapeType="1"/>
          </p:cNvSpPr>
          <p:nvPr/>
        </p:nvSpPr>
        <p:spPr bwMode="auto">
          <a:xfrm>
            <a:off x="7596188" y="3862388"/>
            <a:ext cx="0" cy="172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206" name="Line 94">
            <a:extLst>
              <a:ext uri="{FF2B5EF4-FFF2-40B4-BE49-F238E27FC236}">
                <a16:creationId xmlns:a16="http://schemas.microsoft.com/office/drawing/2014/main" id="{704986A6-3EFB-4DDB-9891-0BE20883908E}"/>
              </a:ext>
            </a:extLst>
          </p:cNvPr>
          <p:cNvSpPr>
            <a:spLocks noChangeShapeType="1"/>
          </p:cNvSpPr>
          <p:nvPr/>
        </p:nvSpPr>
        <p:spPr bwMode="auto">
          <a:xfrm>
            <a:off x="6300788" y="5373688"/>
            <a:ext cx="1295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8180" name="Picture 68">
            <a:extLst>
              <a:ext uri="{FF2B5EF4-FFF2-40B4-BE49-F238E27FC236}">
                <a16:creationId xmlns:a16="http://schemas.microsoft.com/office/drawing/2014/main" id="{EACA85DF-DBC4-449D-9E22-AE323DF74094}"/>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2843213" y="4094163"/>
            <a:ext cx="871537" cy="414337"/>
          </a:xfrm>
          <a:noFill/>
          <a:ln/>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8186" name="Picture 74">
            <a:extLst>
              <a:ext uri="{FF2B5EF4-FFF2-40B4-BE49-F238E27FC236}">
                <a16:creationId xmlns:a16="http://schemas.microsoft.com/office/drawing/2014/main" id="{6BB3F0FB-3A72-4928-964B-A62EC9578E53}"/>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5572125" y="5157788"/>
            <a:ext cx="871538" cy="414337"/>
          </a:xfrm>
          <a:noFill/>
          <a:ln/>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18207" name="Line 95">
            <a:extLst>
              <a:ext uri="{FF2B5EF4-FFF2-40B4-BE49-F238E27FC236}">
                <a16:creationId xmlns:a16="http://schemas.microsoft.com/office/drawing/2014/main" id="{5BDC46CE-4870-4032-93B7-C0B4F980440B}"/>
              </a:ext>
            </a:extLst>
          </p:cNvPr>
          <p:cNvSpPr>
            <a:spLocks noChangeShapeType="1"/>
          </p:cNvSpPr>
          <p:nvPr/>
        </p:nvSpPr>
        <p:spPr bwMode="auto">
          <a:xfrm>
            <a:off x="7596188" y="4035425"/>
            <a:ext cx="4333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209" name="Line 97">
            <a:extLst>
              <a:ext uri="{FF2B5EF4-FFF2-40B4-BE49-F238E27FC236}">
                <a16:creationId xmlns:a16="http://schemas.microsoft.com/office/drawing/2014/main" id="{F2C3CAA4-EDEB-4255-8765-926A23D320C0}"/>
              </a:ext>
            </a:extLst>
          </p:cNvPr>
          <p:cNvSpPr>
            <a:spLocks noChangeShapeType="1"/>
          </p:cNvSpPr>
          <p:nvPr/>
        </p:nvSpPr>
        <p:spPr bwMode="auto">
          <a:xfrm flipV="1">
            <a:off x="7596188" y="5156200"/>
            <a:ext cx="433387" cy="15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211" name="Line 99">
            <a:extLst>
              <a:ext uri="{FF2B5EF4-FFF2-40B4-BE49-F238E27FC236}">
                <a16:creationId xmlns:a16="http://schemas.microsoft.com/office/drawing/2014/main" id="{1505D656-BD38-452C-BCC5-6E25DB8AB876}"/>
              </a:ext>
            </a:extLst>
          </p:cNvPr>
          <p:cNvSpPr>
            <a:spLocks noChangeShapeType="1"/>
          </p:cNvSpPr>
          <p:nvPr/>
        </p:nvSpPr>
        <p:spPr bwMode="auto">
          <a:xfrm>
            <a:off x="7164388" y="47974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8147" name="Picture 35">
            <a:extLst>
              <a:ext uri="{FF2B5EF4-FFF2-40B4-BE49-F238E27FC236}">
                <a16:creationId xmlns:a16="http://schemas.microsoft.com/office/drawing/2014/main" id="{052410A2-4268-4E1F-AD24-0656D99B7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6063" y="3789363"/>
            <a:ext cx="5222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8208" name="Picture 96">
            <a:extLst>
              <a:ext uri="{FF2B5EF4-FFF2-40B4-BE49-F238E27FC236}">
                <a16:creationId xmlns:a16="http://schemas.microsoft.com/office/drawing/2014/main" id="{F596F2D5-FEE5-4E20-87A4-8ECF8DB1C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6063" y="4983163"/>
            <a:ext cx="5222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8210" name="Picture 98">
            <a:extLst>
              <a:ext uri="{FF2B5EF4-FFF2-40B4-BE49-F238E27FC236}">
                <a16:creationId xmlns:a16="http://schemas.microsoft.com/office/drawing/2014/main" id="{E38AFDDC-C3A8-4139-B54C-22237EFAF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50" y="4581525"/>
            <a:ext cx="5222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18220" name="Line 108">
            <a:extLst>
              <a:ext uri="{FF2B5EF4-FFF2-40B4-BE49-F238E27FC236}">
                <a16:creationId xmlns:a16="http://schemas.microsoft.com/office/drawing/2014/main" id="{8F99DF76-9FC2-45F6-B35A-253D835950B3}"/>
              </a:ext>
            </a:extLst>
          </p:cNvPr>
          <p:cNvSpPr>
            <a:spLocks noChangeShapeType="1"/>
          </p:cNvSpPr>
          <p:nvPr/>
        </p:nvSpPr>
        <p:spPr bwMode="auto">
          <a:xfrm>
            <a:off x="5829300" y="2997200"/>
            <a:ext cx="719138" cy="0"/>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222" name="Line 110">
            <a:extLst>
              <a:ext uri="{FF2B5EF4-FFF2-40B4-BE49-F238E27FC236}">
                <a16:creationId xmlns:a16="http://schemas.microsoft.com/office/drawing/2014/main" id="{9ACB478D-C90B-4AC1-BFA4-58556DA2D36A}"/>
              </a:ext>
            </a:extLst>
          </p:cNvPr>
          <p:cNvSpPr>
            <a:spLocks noChangeShapeType="1"/>
          </p:cNvSpPr>
          <p:nvPr/>
        </p:nvSpPr>
        <p:spPr bwMode="auto">
          <a:xfrm>
            <a:off x="5867400" y="2997200"/>
            <a:ext cx="0" cy="647700"/>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223" name="Line 111">
            <a:extLst>
              <a:ext uri="{FF2B5EF4-FFF2-40B4-BE49-F238E27FC236}">
                <a16:creationId xmlns:a16="http://schemas.microsoft.com/office/drawing/2014/main" id="{9005ECA9-093E-4A7B-9644-A3FBDC39C667}"/>
              </a:ext>
            </a:extLst>
          </p:cNvPr>
          <p:cNvSpPr>
            <a:spLocks noChangeShapeType="1"/>
          </p:cNvSpPr>
          <p:nvPr/>
        </p:nvSpPr>
        <p:spPr bwMode="auto">
          <a:xfrm>
            <a:off x="6516688" y="2997200"/>
            <a:ext cx="0" cy="647700"/>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224" name="Line 112">
            <a:extLst>
              <a:ext uri="{FF2B5EF4-FFF2-40B4-BE49-F238E27FC236}">
                <a16:creationId xmlns:a16="http://schemas.microsoft.com/office/drawing/2014/main" id="{D7BE7FA9-C872-4D45-8129-DA0D04FF71E3}"/>
              </a:ext>
            </a:extLst>
          </p:cNvPr>
          <p:cNvSpPr>
            <a:spLocks noChangeShapeType="1"/>
          </p:cNvSpPr>
          <p:nvPr/>
        </p:nvSpPr>
        <p:spPr bwMode="auto">
          <a:xfrm>
            <a:off x="3670300" y="3644900"/>
            <a:ext cx="2232025" cy="0"/>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237" name="Text Box 125">
            <a:extLst>
              <a:ext uri="{FF2B5EF4-FFF2-40B4-BE49-F238E27FC236}">
                <a16:creationId xmlns:a16="http://schemas.microsoft.com/office/drawing/2014/main" id="{DAB7F48D-135D-487A-AADF-6CC81E48B8FC}"/>
              </a:ext>
            </a:extLst>
          </p:cNvPr>
          <p:cNvSpPr txBox="1">
            <a:spLocks noChangeArrowheads="1"/>
          </p:cNvSpPr>
          <p:nvPr/>
        </p:nvSpPr>
        <p:spPr bwMode="auto">
          <a:xfrm>
            <a:off x="971550" y="3716338"/>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A</a:t>
            </a:r>
          </a:p>
        </p:txBody>
      </p:sp>
      <p:sp>
        <p:nvSpPr>
          <p:cNvPr id="218238" name="Text Box 126">
            <a:extLst>
              <a:ext uri="{FF2B5EF4-FFF2-40B4-BE49-F238E27FC236}">
                <a16:creationId xmlns:a16="http://schemas.microsoft.com/office/drawing/2014/main" id="{5505EB22-5D44-4A0F-9CF7-9500D82D445A}"/>
              </a:ext>
            </a:extLst>
          </p:cNvPr>
          <p:cNvSpPr txBox="1">
            <a:spLocks noChangeArrowheads="1"/>
          </p:cNvSpPr>
          <p:nvPr/>
        </p:nvSpPr>
        <p:spPr bwMode="auto">
          <a:xfrm>
            <a:off x="8367713" y="3735388"/>
            <a:ext cx="379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H</a:t>
            </a:r>
          </a:p>
        </p:txBody>
      </p:sp>
      <p:grpSp>
        <p:nvGrpSpPr>
          <p:cNvPr id="238593" name="Group 1025">
            <a:extLst>
              <a:ext uri="{FF2B5EF4-FFF2-40B4-BE49-F238E27FC236}">
                <a16:creationId xmlns:a16="http://schemas.microsoft.com/office/drawing/2014/main" id="{AD9E8061-F242-4E12-BC6B-AAEBE4A53925}"/>
              </a:ext>
            </a:extLst>
          </p:cNvPr>
          <p:cNvGrpSpPr>
            <a:grpSpLocks/>
          </p:cNvGrpSpPr>
          <p:nvPr/>
        </p:nvGrpSpPr>
        <p:grpSpPr bwMode="auto">
          <a:xfrm>
            <a:off x="4932363" y="1311275"/>
            <a:ext cx="1371600" cy="301625"/>
            <a:chOff x="3062" y="826"/>
            <a:chExt cx="864" cy="190"/>
          </a:xfrm>
        </p:grpSpPr>
        <p:sp>
          <p:nvSpPr>
            <p:cNvPr id="238594" name="Line 1026">
              <a:extLst>
                <a:ext uri="{FF2B5EF4-FFF2-40B4-BE49-F238E27FC236}">
                  <a16:creationId xmlns:a16="http://schemas.microsoft.com/office/drawing/2014/main" id="{733B25EA-5270-489F-AC29-CB3CB35D1B49}"/>
                </a:ext>
              </a:extLst>
            </p:cNvPr>
            <p:cNvSpPr>
              <a:spLocks noChangeShapeType="1"/>
            </p:cNvSpPr>
            <p:nvPr/>
          </p:nvSpPr>
          <p:spPr bwMode="auto">
            <a:xfrm flipV="1">
              <a:off x="3062" y="935"/>
              <a:ext cx="5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38595" name="Picture 1027">
              <a:extLst>
                <a:ext uri="{FF2B5EF4-FFF2-40B4-BE49-F238E27FC236}">
                  <a16:creationId xmlns:a16="http://schemas.microsoft.com/office/drawing/2014/main" id="{2FBFCB1F-CB93-4070-A1E1-4CA9D8A9634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 y="826"/>
              <a:ext cx="456"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grpSp>
        <p:nvGrpSpPr>
          <p:cNvPr id="238596" name="Group 1028">
            <a:extLst>
              <a:ext uri="{FF2B5EF4-FFF2-40B4-BE49-F238E27FC236}">
                <a16:creationId xmlns:a16="http://schemas.microsoft.com/office/drawing/2014/main" id="{27A80AFE-521E-450C-A3F8-4AC5086EC4B5}"/>
              </a:ext>
            </a:extLst>
          </p:cNvPr>
          <p:cNvGrpSpPr>
            <a:grpSpLocks/>
          </p:cNvGrpSpPr>
          <p:nvPr/>
        </p:nvGrpSpPr>
        <p:grpSpPr bwMode="auto">
          <a:xfrm>
            <a:off x="4481513" y="1600200"/>
            <a:ext cx="2466975" cy="1138238"/>
            <a:chOff x="2778" y="1008"/>
            <a:chExt cx="1554" cy="717"/>
          </a:xfrm>
        </p:grpSpPr>
        <p:sp>
          <p:nvSpPr>
            <p:cNvPr id="238597" name="Line 1029">
              <a:extLst>
                <a:ext uri="{FF2B5EF4-FFF2-40B4-BE49-F238E27FC236}">
                  <a16:creationId xmlns:a16="http://schemas.microsoft.com/office/drawing/2014/main" id="{B11E36B3-7AB4-470F-97AB-313DF0CE3DC8}"/>
                </a:ext>
              </a:extLst>
            </p:cNvPr>
            <p:cNvSpPr>
              <a:spLocks noChangeShapeType="1"/>
            </p:cNvSpPr>
            <p:nvPr/>
          </p:nvSpPr>
          <p:spPr bwMode="auto">
            <a:xfrm flipH="1">
              <a:off x="3243" y="1008"/>
              <a:ext cx="318" cy="2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8598" name="Line 1030">
              <a:extLst>
                <a:ext uri="{FF2B5EF4-FFF2-40B4-BE49-F238E27FC236}">
                  <a16:creationId xmlns:a16="http://schemas.microsoft.com/office/drawing/2014/main" id="{B9CDAD2E-7E1B-443C-B3C3-D37CDCD7DCCE}"/>
                </a:ext>
              </a:extLst>
            </p:cNvPr>
            <p:cNvSpPr>
              <a:spLocks noChangeShapeType="1"/>
            </p:cNvSpPr>
            <p:nvPr/>
          </p:nvSpPr>
          <p:spPr bwMode="auto">
            <a:xfrm>
              <a:off x="3742" y="1008"/>
              <a:ext cx="273" cy="2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8599" name="Line 1031">
              <a:extLst>
                <a:ext uri="{FF2B5EF4-FFF2-40B4-BE49-F238E27FC236}">
                  <a16:creationId xmlns:a16="http://schemas.microsoft.com/office/drawing/2014/main" id="{9EF7B966-C59B-49E6-8BA2-E1655F5C537C}"/>
                </a:ext>
              </a:extLst>
            </p:cNvPr>
            <p:cNvSpPr>
              <a:spLocks noChangeShapeType="1"/>
            </p:cNvSpPr>
            <p:nvPr/>
          </p:nvSpPr>
          <p:spPr bwMode="auto">
            <a:xfrm flipH="1">
              <a:off x="2926" y="1325"/>
              <a:ext cx="136" cy="31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8600" name="Line 1032">
              <a:extLst>
                <a:ext uri="{FF2B5EF4-FFF2-40B4-BE49-F238E27FC236}">
                  <a16:creationId xmlns:a16="http://schemas.microsoft.com/office/drawing/2014/main" id="{A20CC14D-46D8-47C1-AB25-122B4D51011A}"/>
                </a:ext>
              </a:extLst>
            </p:cNvPr>
            <p:cNvSpPr>
              <a:spLocks noChangeShapeType="1"/>
            </p:cNvSpPr>
            <p:nvPr/>
          </p:nvSpPr>
          <p:spPr bwMode="auto">
            <a:xfrm>
              <a:off x="3243" y="1325"/>
              <a:ext cx="136" cy="31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8601" name="Line 1033">
              <a:extLst>
                <a:ext uri="{FF2B5EF4-FFF2-40B4-BE49-F238E27FC236}">
                  <a16:creationId xmlns:a16="http://schemas.microsoft.com/office/drawing/2014/main" id="{FC97BA51-AFA8-4A6C-B248-D64FEB4019C2}"/>
                </a:ext>
              </a:extLst>
            </p:cNvPr>
            <p:cNvSpPr>
              <a:spLocks noChangeShapeType="1"/>
            </p:cNvSpPr>
            <p:nvPr/>
          </p:nvSpPr>
          <p:spPr bwMode="auto">
            <a:xfrm flipH="1">
              <a:off x="3698" y="1325"/>
              <a:ext cx="136" cy="31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8602" name="Line 1034">
              <a:extLst>
                <a:ext uri="{FF2B5EF4-FFF2-40B4-BE49-F238E27FC236}">
                  <a16:creationId xmlns:a16="http://schemas.microsoft.com/office/drawing/2014/main" id="{35FCDA0F-95F9-4C01-8CF0-D91A48F3A822}"/>
                </a:ext>
              </a:extLst>
            </p:cNvPr>
            <p:cNvSpPr>
              <a:spLocks noChangeShapeType="1"/>
            </p:cNvSpPr>
            <p:nvPr/>
          </p:nvSpPr>
          <p:spPr bwMode="auto">
            <a:xfrm>
              <a:off x="4037" y="1325"/>
              <a:ext cx="136" cy="31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38603" name="Picture 1035">
              <a:extLst>
                <a:ext uri="{FF2B5EF4-FFF2-40B4-BE49-F238E27FC236}">
                  <a16:creationId xmlns:a16="http://schemas.microsoft.com/office/drawing/2014/main" id="{93B9E740-70CE-47E1-85A5-DFDCB2ABAC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 y="1434"/>
              <a:ext cx="3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38604" name="Picture 1036">
              <a:extLst>
                <a:ext uri="{FF2B5EF4-FFF2-40B4-BE49-F238E27FC236}">
                  <a16:creationId xmlns:a16="http://schemas.microsoft.com/office/drawing/2014/main" id="{7D05FB32-78BF-4D53-887D-65828AD8A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8" y="1434"/>
              <a:ext cx="3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38605" name="Picture 1037">
              <a:extLst>
                <a:ext uri="{FF2B5EF4-FFF2-40B4-BE49-F238E27FC236}">
                  <a16:creationId xmlns:a16="http://schemas.microsoft.com/office/drawing/2014/main" id="{43D48B3D-AD68-40F5-8467-D0B4CB3105B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 y="1144"/>
              <a:ext cx="456"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38606" name="Picture 1038">
              <a:extLst>
                <a:ext uri="{FF2B5EF4-FFF2-40B4-BE49-F238E27FC236}">
                  <a16:creationId xmlns:a16="http://schemas.microsoft.com/office/drawing/2014/main" id="{A9C75181-22D0-48D1-ABBC-6FAAD1DCB0C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2" y="1144"/>
              <a:ext cx="456"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38607" name="Picture 1039">
              <a:extLst>
                <a:ext uri="{FF2B5EF4-FFF2-40B4-BE49-F238E27FC236}">
                  <a16:creationId xmlns:a16="http://schemas.microsoft.com/office/drawing/2014/main" id="{8422420F-40BE-4D09-98B9-9F008C84C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1" y="1434"/>
              <a:ext cx="3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38608" name="Picture 1040">
              <a:extLst>
                <a:ext uri="{FF2B5EF4-FFF2-40B4-BE49-F238E27FC236}">
                  <a16:creationId xmlns:a16="http://schemas.microsoft.com/office/drawing/2014/main" id="{19336BF4-1957-41EC-A4B7-F3CD1C2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3" y="1434"/>
              <a:ext cx="3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grpSp>
        <p:nvGrpSpPr>
          <p:cNvPr id="238609" name="Group 1041">
            <a:extLst>
              <a:ext uri="{FF2B5EF4-FFF2-40B4-BE49-F238E27FC236}">
                <a16:creationId xmlns:a16="http://schemas.microsoft.com/office/drawing/2014/main" id="{28D38407-E586-4895-8040-D1285ECAC6CA}"/>
              </a:ext>
            </a:extLst>
          </p:cNvPr>
          <p:cNvGrpSpPr>
            <a:grpSpLocks/>
          </p:cNvGrpSpPr>
          <p:nvPr/>
        </p:nvGrpSpPr>
        <p:grpSpPr bwMode="auto">
          <a:xfrm>
            <a:off x="3976688" y="1557338"/>
            <a:ext cx="666750" cy="863600"/>
            <a:chOff x="2460" y="981"/>
            <a:chExt cx="420" cy="544"/>
          </a:xfrm>
        </p:grpSpPr>
        <p:sp>
          <p:nvSpPr>
            <p:cNvPr id="238610" name="Line 1042">
              <a:extLst>
                <a:ext uri="{FF2B5EF4-FFF2-40B4-BE49-F238E27FC236}">
                  <a16:creationId xmlns:a16="http://schemas.microsoft.com/office/drawing/2014/main" id="{D75308BB-4FB7-44DC-B7EA-42DE416A69CC}"/>
                </a:ext>
              </a:extLst>
            </p:cNvPr>
            <p:cNvSpPr>
              <a:spLocks noChangeShapeType="1"/>
            </p:cNvSpPr>
            <p:nvPr/>
          </p:nvSpPr>
          <p:spPr bwMode="auto">
            <a:xfrm flipH="1">
              <a:off x="2562" y="981"/>
              <a:ext cx="318"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38611" name="Picture 1043">
              <a:extLst>
                <a:ext uri="{FF2B5EF4-FFF2-40B4-BE49-F238E27FC236}">
                  <a16:creationId xmlns:a16="http://schemas.microsoft.com/office/drawing/2014/main" id="{11D0B22D-9E28-4019-BA64-C49332AEC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 y="1234"/>
              <a:ext cx="3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grpSp>
        <p:nvGrpSpPr>
          <p:cNvPr id="238612" name="Group 1044">
            <a:extLst>
              <a:ext uri="{FF2B5EF4-FFF2-40B4-BE49-F238E27FC236}">
                <a16:creationId xmlns:a16="http://schemas.microsoft.com/office/drawing/2014/main" id="{0103CD6E-B45B-4E18-8523-AD854D52AA50}"/>
              </a:ext>
            </a:extLst>
          </p:cNvPr>
          <p:cNvGrpSpPr>
            <a:grpSpLocks/>
          </p:cNvGrpSpPr>
          <p:nvPr/>
        </p:nvGrpSpPr>
        <p:grpSpPr bwMode="auto">
          <a:xfrm>
            <a:off x="2662238" y="1628775"/>
            <a:ext cx="1189037" cy="635000"/>
            <a:chOff x="1632" y="1026"/>
            <a:chExt cx="749" cy="400"/>
          </a:xfrm>
        </p:grpSpPr>
        <p:sp>
          <p:nvSpPr>
            <p:cNvPr id="238613" name="Line 1045">
              <a:extLst>
                <a:ext uri="{FF2B5EF4-FFF2-40B4-BE49-F238E27FC236}">
                  <a16:creationId xmlns:a16="http://schemas.microsoft.com/office/drawing/2014/main" id="{3E2C834B-1903-48BC-BCFA-CC843E1A235C}"/>
                </a:ext>
              </a:extLst>
            </p:cNvPr>
            <p:cNvSpPr>
              <a:spLocks noChangeShapeType="1"/>
            </p:cNvSpPr>
            <p:nvPr/>
          </p:nvSpPr>
          <p:spPr bwMode="auto">
            <a:xfrm flipH="1">
              <a:off x="1780" y="1026"/>
              <a:ext cx="136" cy="31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8614" name="Line 1046">
              <a:extLst>
                <a:ext uri="{FF2B5EF4-FFF2-40B4-BE49-F238E27FC236}">
                  <a16:creationId xmlns:a16="http://schemas.microsoft.com/office/drawing/2014/main" id="{DD2181FE-C207-46AB-BAB6-B0E0078D800E}"/>
                </a:ext>
              </a:extLst>
            </p:cNvPr>
            <p:cNvSpPr>
              <a:spLocks noChangeShapeType="1"/>
            </p:cNvSpPr>
            <p:nvPr/>
          </p:nvSpPr>
          <p:spPr bwMode="auto">
            <a:xfrm>
              <a:off x="2097" y="1026"/>
              <a:ext cx="136" cy="31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38615" name="Picture 1047">
              <a:extLst>
                <a:ext uri="{FF2B5EF4-FFF2-40B4-BE49-F238E27FC236}">
                  <a16:creationId xmlns:a16="http://schemas.microsoft.com/office/drawing/2014/main" id="{0E27D3A3-4F35-452C-BAD0-D48AA3685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 y="1135"/>
              <a:ext cx="3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38616" name="Picture 1048">
              <a:extLst>
                <a:ext uri="{FF2B5EF4-FFF2-40B4-BE49-F238E27FC236}">
                  <a16:creationId xmlns:a16="http://schemas.microsoft.com/office/drawing/2014/main" id="{9AAC188B-1AFC-42F8-85EF-98735D516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 y="1135"/>
              <a:ext cx="3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grpSp>
        <p:nvGrpSpPr>
          <p:cNvPr id="238617" name="Group 1049">
            <a:extLst>
              <a:ext uri="{FF2B5EF4-FFF2-40B4-BE49-F238E27FC236}">
                <a16:creationId xmlns:a16="http://schemas.microsoft.com/office/drawing/2014/main" id="{DC382502-94D4-4F7B-BB5C-B2DB959E0798}"/>
              </a:ext>
            </a:extLst>
          </p:cNvPr>
          <p:cNvGrpSpPr>
            <a:grpSpLocks/>
          </p:cNvGrpSpPr>
          <p:nvPr/>
        </p:nvGrpSpPr>
        <p:grpSpPr bwMode="auto">
          <a:xfrm>
            <a:off x="2968625" y="1341438"/>
            <a:ext cx="1530350" cy="301625"/>
            <a:chOff x="1825" y="845"/>
            <a:chExt cx="964" cy="190"/>
          </a:xfrm>
        </p:grpSpPr>
        <p:sp>
          <p:nvSpPr>
            <p:cNvPr id="238618" name="Line 1050">
              <a:extLst>
                <a:ext uri="{FF2B5EF4-FFF2-40B4-BE49-F238E27FC236}">
                  <a16:creationId xmlns:a16="http://schemas.microsoft.com/office/drawing/2014/main" id="{1F3888CA-2617-428D-8207-92D4359DBC37}"/>
                </a:ext>
              </a:extLst>
            </p:cNvPr>
            <p:cNvSpPr>
              <a:spLocks noChangeShapeType="1"/>
            </p:cNvSpPr>
            <p:nvPr/>
          </p:nvSpPr>
          <p:spPr bwMode="auto">
            <a:xfrm flipV="1">
              <a:off x="2245" y="935"/>
              <a:ext cx="5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38619" name="Picture 1051">
              <a:extLst>
                <a:ext uri="{FF2B5EF4-FFF2-40B4-BE49-F238E27FC236}">
                  <a16:creationId xmlns:a16="http://schemas.microsoft.com/office/drawing/2014/main" id="{B4EA15B7-7869-4EDF-BD34-486AE1A5DF3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5" y="845"/>
              <a:ext cx="456"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pic>
        <p:nvPicPr>
          <p:cNvPr id="238620" name="Picture 1052">
            <a:extLst>
              <a:ext uri="{FF2B5EF4-FFF2-40B4-BE49-F238E27FC236}">
                <a16:creationId xmlns:a16="http://schemas.microsoft.com/office/drawing/2014/main" id="{8E84B31F-5300-415E-ACBC-1BC491AE324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1293813"/>
            <a:ext cx="649287"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38623" name="Picture 1055">
            <a:extLst>
              <a:ext uri="{FF2B5EF4-FFF2-40B4-BE49-F238E27FC236}">
                <a16:creationId xmlns:a16="http://schemas.microsoft.com/office/drawing/2014/main" id="{CA41E0B1-0797-4E3F-B7DF-621C2D66D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4102100"/>
            <a:ext cx="803275"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38625" name="Group 1057">
            <a:extLst>
              <a:ext uri="{FF2B5EF4-FFF2-40B4-BE49-F238E27FC236}">
                <a16:creationId xmlns:a16="http://schemas.microsoft.com/office/drawing/2014/main" id="{170A75C5-E39A-415F-9C0C-F1432A907DC2}"/>
              </a:ext>
            </a:extLst>
          </p:cNvPr>
          <p:cNvGrpSpPr>
            <a:grpSpLocks/>
          </p:cNvGrpSpPr>
          <p:nvPr/>
        </p:nvGrpSpPr>
        <p:grpSpPr bwMode="auto">
          <a:xfrm>
            <a:off x="1835150" y="3716338"/>
            <a:ext cx="5976938" cy="436562"/>
            <a:chOff x="1156" y="2339"/>
            <a:chExt cx="3765" cy="275"/>
          </a:xfrm>
        </p:grpSpPr>
        <p:sp>
          <p:nvSpPr>
            <p:cNvPr id="238626" name="Line 1058">
              <a:extLst>
                <a:ext uri="{FF2B5EF4-FFF2-40B4-BE49-F238E27FC236}">
                  <a16:creationId xmlns:a16="http://schemas.microsoft.com/office/drawing/2014/main" id="{2EE9EC3F-DFB8-4B36-B5A5-30996E6BE16A}"/>
                </a:ext>
              </a:extLst>
            </p:cNvPr>
            <p:cNvSpPr>
              <a:spLocks noChangeShapeType="1"/>
            </p:cNvSpPr>
            <p:nvPr/>
          </p:nvSpPr>
          <p:spPr bwMode="auto">
            <a:xfrm>
              <a:off x="1156" y="2478"/>
              <a:ext cx="3765"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8627" name="Text Box 1059">
              <a:extLst>
                <a:ext uri="{FF2B5EF4-FFF2-40B4-BE49-F238E27FC236}">
                  <a16:creationId xmlns:a16="http://schemas.microsoft.com/office/drawing/2014/main" id="{2A38831A-4979-41C8-9F08-95E55D00C9C9}"/>
                </a:ext>
              </a:extLst>
            </p:cNvPr>
            <p:cNvSpPr txBox="1">
              <a:spLocks noChangeArrowheads="1"/>
            </p:cNvSpPr>
            <p:nvPr/>
          </p:nvSpPr>
          <p:spPr bwMode="auto">
            <a:xfrm>
              <a:off x="2574" y="2339"/>
              <a:ext cx="579" cy="275"/>
            </a:xfrm>
            <a:prstGeom prst="rect">
              <a:avLst/>
            </a:prstGeom>
            <a:solidFill>
              <a:schemeClr val="tx1"/>
            </a:solidFill>
            <a:ln w="9525">
              <a:solidFill>
                <a:schemeClr val="bg1"/>
              </a:solidFill>
              <a:miter lim="800000"/>
              <a:headEnd/>
              <a:tailEnd/>
            </a:ln>
            <a:effectLst>
              <a:outerShdw dist="107763" dir="2700000" algn="ctr" rotWithShape="0">
                <a:schemeClr val="bg2">
                  <a:alpha val="50000"/>
                </a:schemeClr>
              </a:outerShdw>
            </a:effectLst>
          </p:spPr>
          <p:txBody>
            <a:bodyPr wrap="none">
              <a:spAutoFit/>
            </a:bodyPr>
            <a:lstStyle/>
            <a:p>
              <a:r>
                <a:rPr lang="en-US" altLang="zh-CN" sz="2200">
                  <a:solidFill>
                    <a:schemeClr val="bg2"/>
                  </a:solidFill>
                </a:rPr>
                <a:t>A to H</a:t>
              </a:r>
            </a:p>
          </p:txBody>
        </p:sp>
      </p:grpSp>
      <p:sp>
        <p:nvSpPr>
          <p:cNvPr id="238628" name="Text Box 1060">
            <a:extLst>
              <a:ext uri="{FF2B5EF4-FFF2-40B4-BE49-F238E27FC236}">
                <a16:creationId xmlns:a16="http://schemas.microsoft.com/office/drawing/2014/main" id="{699F0CFA-AA07-4F3C-AEFD-5E7D6B56788B}"/>
              </a:ext>
            </a:extLst>
          </p:cNvPr>
          <p:cNvSpPr txBox="1">
            <a:spLocks noChangeArrowheads="1"/>
          </p:cNvSpPr>
          <p:nvPr/>
        </p:nvSpPr>
        <p:spPr bwMode="auto">
          <a:xfrm>
            <a:off x="2698750" y="1733550"/>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rgbClr val="FF0000"/>
                </a:solidFill>
                <a:effectLst>
                  <a:outerShdw blurRad="38100" dist="38100" dir="2700000" algn="tl">
                    <a:srgbClr val="000000"/>
                  </a:outerShdw>
                </a:effectLst>
              </a:rPr>
              <a:t>A</a:t>
            </a:r>
          </a:p>
        </p:txBody>
      </p:sp>
      <p:sp>
        <p:nvSpPr>
          <p:cNvPr id="238629" name="Text Box 1061">
            <a:extLst>
              <a:ext uri="{FF2B5EF4-FFF2-40B4-BE49-F238E27FC236}">
                <a16:creationId xmlns:a16="http://schemas.microsoft.com/office/drawing/2014/main" id="{61584BF1-3448-4042-BD45-59185FD0D841}"/>
              </a:ext>
            </a:extLst>
          </p:cNvPr>
          <p:cNvSpPr txBox="1">
            <a:spLocks noChangeArrowheads="1"/>
          </p:cNvSpPr>
          <p:nvPr/>
        </p:nvSpPr>
        <p:spPr bwMode="auto">
          <a:xfrm>
            <a:off x="6443663" y="2205038"/>
            <a:ext cx="379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0000"/>
                </a:solidFill>
                <a:effectLst>
                  <a:outerShdw blurRad="38100" dist="38100" dir="2700000" algn="tl">
                    <a:srgbClr val="000000"/>
                  </a:outerShdw>
                </a:effectLst>
              </a:rPr>
              <a:t>H</a:t>
            </a:r>
          </a:p>
        </p:txBody>
      </p:sp>
      <p:sp>
        <p:nvSpPr>
          <p:cNvPr id="238630" name="Line 1062">
            <a:extLst>
              <a:ext uri="{FF2B5EF4-FFF2-40B4-BE49-F238E27FC236}">
                <a16:creationId xmlns:a16="http://schemas.microsoft.com/office/drawing/2014/main" id="{36C03D77-8C77-425C-91DF-9A0071DE69E5}"/>
              </a:ext>
            </a:extLst>
          </p:cNvPr>
          <p:cNvSpPr>
            <a:spLocks noChangeShapeType="1"/>
          </p:cNvSpPr>
          <p:nvPr/>
        </p:nvSpPr>
        <p:spPr bwMode="auto">
          <a:xfrm flipV="1">
            <a:off x="2914650" y="1557338"/>
            <a:ext cx="144463" cy="288925"/>
          </a:xfrm>
          <a:prstGeom prst="line">
            <a:avLst/>
          </a:prstGeom>
          <a:noFill/>
          <a:ln w="381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8631" name="Line 1063">
            <a:extLst>
              <a:ext uri="{FF2B5EF4-FFF2-40B4-BE49-F238E27FC236}">
                <a16:creationId xmlns:a16="http://schemas.microsoft.com/office/drawing/2014/main" id="{9D04F1E6-4C60-4E1D-B7C3-2B3BDC429B5F}"/>
              </a:ext>
            </a:extLst>
          </p:cNvPr>
          <p:cNvSpPr>
            <a:spLocks noChangeShapeType="1"/>
          </p:cNvSpPr>
          <p:nvPr/>
        </p:nvSpPr>
        <p:spPr bwMode="auto">
          <a:xfrm flipV="1">
            <a:off x="3708400" y="1412875"/>
            <a:ext cx="719138" cy="0"/>
          </a:xfrm>
          <a:prstGeom prst="line">
            <a:avLst/>
          </a:prstGeom>
          <a:noFill/>
          <a:ln w="381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8633" name="Line 1065">
            <a:extLst>
              <a:ext uri="{FF2B5EF4-FFF2-40B4-BE49-F238E27FC236}">
                <a16:creationId xmlns:a16="http://schemas.microsoft.com/office/drawing/2014/main" id="{5B5893F9-AFA2-43EF-90DE-E54A0DE4D3D2}"/>
              </a:ext>
            </a:extLst>
          </p:cNvPr>
          <p:cNvSpPr>
            <a:spLocks noChangeShapeType="1"/>
          </p:cNvSpPr>
          <p:nvPr/>
        </p:nvSpPr>
        <p:spPr bwMode="auto">
          <a:xfrm>
            <a:off x="3490913" y="1557338"/>
            <a:ext cx="144462" cy="288925"/>
          </a:xfrm>
          <a:prstGeom prst="line">
            <a:avLst/>
          </a:prstGeom>
          <a:noFill/>
          <a:ln w="381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8634" name="Line 1066">
            <a:extLst>
              <a:ext uri="{FF2B5EF4-FFF2-40B4-BE49-F238E27FC236}">
                <a16:creationId xmlns:a16="http://schemas.microsoft.com/office/drawing/2014/main" id="{556D4C72-25C4-4386-AE53-628CD2E7A6AC}"/>
              </a:ext>
            </a:extLst>
          </p:cNvPr>
          <p:cNvSpPr>
            <a:spLocks noChangeShapeType="1"/>
          </p:cNvSpPr>
          <p:nvPr/>
        </p:nvSpPr>
        <p:spPr bwMode="auto">
          <a:xfrm flipV="1">
            <a:off x="5005388" y="1412875"/>
            <a:ext cx="719137" cy="0"/>
          </a:xfrm>
          <a:prstGeom prst="line">
            <a:avLst/>
          </a:prstGeom>
          <a:noFill/>
          <a:ln w="381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8635" name="Line 1067">
            <a:extLst>
              <a:ext uri="{FF2B5EF4-FFF2-40B4-BE49-F238E27FC236}">
                <a16:creationId xmlns:a16="http://schemas.microsoft.com/office/drawing/2014/main" id="{0E7AB149-D1CF-43D5-813D-33A7DF985839}"/>
              </a:ext>
            </a:extLst>
          </p:cNvPr>
          <p:cNvSpPr>
            <a:spLocks noChangeShapeType="1"/>
          </p:cNvSpPr>
          <p:nvPr/>
        </p:nvSpPr>
        <p:spPr bwMode="auto">
          <a:xfrm>
            <a:off x="6156325" y="1557338"/>
            <a:ext cx="287338" cy="288925"/>
          </a:xfrm>
          <a:prstGeom prst="line">
            <a:avLst/>
          </a:prstGeom>
          <a:noFill/>
          <a:ln w="381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8636" name="Line 1068">
            <a:extLst>
              <a:ext uri="{FF2B5EF4-FFF2-40B4-BE49-F238E27FC236}">
                <a16:creationId xmlns:a16="http://schemas.microsoft.com/office/drawing/2014/main" id="{E3358627-FD0C-4732-B23D-1B401F0C7605}"/>
              </a:ext>
            </a:extLst>
          </p:cNvPr>
          <p:cNvSpPr>
            <a:spLocks noChangeShapeType="1"/>
          </p:cNvSpPr>
          <p:nvPr/>
        </p:nvSpPr>
        <p:spPr bwMode="auto">
          <a:xfrm>
            <a:off x="6588125" y="1987550"/>
            <a:ext cx="144463" cy="288925"/>
          </a:xfrm>
          <a:prstGeom prst="line">
            <a:avLst/>
          </a:prstGeom>
          <a:noFill/>
          <a:ln w="381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8637" name="Line 1069">
            <a:extLst>
              <a:ext uri="{FF2B5EF4-FFF2-40B4-BE49-F238E27FC236}">
                <a16:creationId xmlns:a16="http://schemas.microsoft.com/office/drawing/2014/main" id="{37277D05-E2FE-432A-B2DF-9E61899D5071}"/>
              </a:ext>
            </a:extLst>
          </p:cNvPr>
          <p:cNvSpPr>
            <a:spLocks noChangeShapeType="1"/>
          </p:cNvSpPr>
          <p:nvPr/>
        </p:nvSpPr>
        <p:spPr bwMode="auto">
          <a:xfrm flipH="1">
            <a:off x="5940425" y="1987550"/>
            <a:ext cx="144463" cy="288925"/>
          </a:xfrm>
          <a:prstGeom prst="line">
            <a:avLst/>
          </a:prstGeom>
          <a:noFill/>
          <a:ln w="381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38625"/>
                                        </p:tgtEl>
                                        <p:attrNameLst>
                                          <p:attrName>style.visibility</p:attrName>
                                        </p:attrNameLst>
                                      </p:cBhvr>
                                      <p:to>
                                        <p:strVal val="visible"/>
                                      </p:to>
                                    </p:set>
                                    <p:animEffect transition="in" filter="wipe(left)">
                                      <p:cBhvr>
                                        <p:cTn id="7" dur="1000"/>
                                        <p:tgtEl>
                                          <p:spTgt spid="2386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18232"/>
                                        </p:tgtEl>
                                        <p:attrNameLst>
                                          <p:attrName>style.visibility</p:attrName>
                                        </p:attrNameLst>
                                      </p:cBhvr>
                                      <p:to>
                                        <p:strVal val="visible"/>
                                      </p:to>
                                    </p:set>
                                    <p:animEffect transition="in" filter="dissolve">
                                      <p:cBhvr>
                                        <p:cTn id="12" dur="500"/>
                                        <p:tgtEl>
                                          <p:spTgt spid="218232"/>
                                        </p:tgtEl>
                                      </p:cBhvr>
                                    </p:animEffect>
                                  </p:childTnLst>
                                </p:cTn>
                              </p:par>
                              <p:par>
                                <p:cTn id="13" presetID="9" presetClass="entr" presetSubtype="0" fill="hold" nodeType="withEffect">
                                  <p:stCondLst>
                                    <p:cond delay="0"/>
                                  </p:stCondLst>
                                  <p:childTnLst>
                                    <p:set>
                                      <p:cBhvr>
                                        <p:cTn id="14" dur="1" fill="hold">
                                          <p:stCondLst>
                                            <p:cond delay="0"/>
                                          </p:stCondLst>
                                        </p:cTn>
                                        <p:tgtEl>
                                          <p:spTgt spid="218233"/>
                                        </p:tgtEl>
                                        <p:attrNameLst>
                                          <p:attrName>style.visibility</p:attrName>
                                        </p:attrNameLst>
                                      </p:cBhvr>
                                      <p:to>
                                        <p:strVal val="visible"/>
                                      </p:to>
                                    </p:set>
                                    <p:animEffect transition="in" filter="dissolve">
                                      <p:cBhvr>
                                        <p:cTn id="15" dur="500"/>
                                        <p:tgtEl>
                                          <p:spTgt spid="218233"/>
                                        </p:tgtEl>
                                      </p:cBhvr>
                                    </p:animEffect>
                                  </p:childTnLst>
                                </p:cTn>
                              </p:par>
                              <p:par>
                                <p:cTn id="16" presetID="9" presetClass="entr" presetSubtype="0" fill="hold" nodeType="withEffect">
                                  <p:stCondLst>
                                    <p:cond delay="0"/>
                                  </p:stCondLst>
                                  <p:childTnLst>
                                    <p:set>
                                      <p:cBhvr>
                                        <p:cTn id="17" dur="1" fill="hold">
                                          <p:stCondLst>
                                            <p:cond delay="0"/>
                                          </p:stCondLst>
                                        </p:cTn>
                                        <p:tgtEl>
                                          <p:spTgt spid="218235"/>
                                        </p:tgtEl>
                                        <p:attrNameLst>
                                          <p:attrName>style.visibility</p:attrName>
                                        </p:attrNameLst>
                                      </p:cBhvr>
                                      <p:to>
                                        <p:strVal val="visible"/>
                                      </p:to>
                                    </p:set>
                                    <p:animEffect transition="in" filter="dissolve">
                                      <p:cBhvr>
                                        <p:cTn id="18" dur="500"/>
                                        <p:tgtEl>
                                          <p:spTgt spid="218235"/>
                                        </p:tgtEl>
                                      </p:cBhvr>
                                    </p:animEffect>
                                  </p:childTnLst>
                                </p:cTn>
                              </p:par>
                              <p:par>
                                <p:cTn id="19" presetID="9" presetClass="entr" presetSubtype="0" fill="hold" nodeType="withEffect">
                                  <p:stCondLst>
                                    <p:cond delay="0"/>
                                  </p:stCondLst>
                                  <p:childTnLst>
                                    <p:set>
                                      <p:cBhvr>
                                        <p:cTn id="20" dur="1" fill="hold">
                                          <p:stCondLst>
                                            <p:cond delay="0"/>
                                          </p:stCondLst>
                                        </p:cTn>
                                        <p:tgtEl>
                                          <p:spTgt spid="238624"/>
                                        </p:tgtEl>
                                        <p:attrNameLst>
                                          <p:attrName>style.visibility</p:attrName>
                                        </p:attrNameLst>
                                      </p:cBhvr>
                                      <p:to>
                                        <p:strVal val="visible"/>
                                      </p:to>
                                    </p:set>
                                    <p:animEffect transition="in" filter="dissolve">
                                      <p:cBhvr>
                                        <p:cTn id="21" dur="500"/>
                                        <p:tgtEl>
                                          <p:spTgt spid="23862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218144"/>
                                        </p:tgtEl>
                                        <p:attrNameLst>
                                          <p:attrName>style.visibility</p:attrName>
                                        </p:attrNameLst>
                                      </p:cBhvr>
                                      <p:to>
                                        <p:strVal val="visible"/>
                                      </p:to>
                                    </p:set>
                                    <p:animEffect transition="in" filter="wipe(up)">
                                      <p:cBhvr>
                                        <p:cTn id="26" dur="1000"/>
                                        <p:tgtEl>
                                          <p:spTgt spid="218144"/>
                                        </p:tgtEl>
                                      </p:cBhvr>
                                    </p:animEffect>
                                  </p:childTnLst>
                                </p:cTn>
                              </p:par>
                            </p:childTnLst>
                          </p:cTn>
                        </p:par>
                        <p:par>
                          <p:cTn id="27" fill="hold" nodeType="afterGroup">
                            <p:stCondLst>
                              <p:cond delay="1000"/>
                            </p:stCondLst>
                            <p:childTnLst>
                              <p:par>
                                <p:cTn id="28" presetID="22" presetClass="entr" presetSubtype="8" fill="hold" nodeType="afterEffect">
                                  <p:stCondLst>
                                    <p:cond delay="0"/>
                                  </p:stCondLst>
                                  <p:childTnLst>
                                    <p:set>
                                      <p:cBhvr>
                                        <p:cTn id="29" dur="1" fill="hold">
                                          <p:stCondLst>
                                            <p:cond delay="0"/>
                                          </p:stCondLst>
                                        </p:cTn>
                                        <p:tgtEl>
                                          <p:spTgt spid="218141"/>
                                        </p:tgtEl>
                                        <p:attrNameLst>
                                          <p:attrName>style.visibility</p:attrName>
                                        </p:attrNameLst>
                                      </p:cBhvr>
                                      <p:to>
                                        <p:strVal val="visible"/>
                                      </p:to>
                                    </p:set>
                                    <p:animEffect transition="in" filter="wipe(left)">
                                      <p:cBhvr>
                                        <p:cTn id="30" dur="1000"/>
                                        <p:tgtEl>
                                          <p:spTgt spid="218141"/>
                                        </p:tgtEl>
                                      </p:cBhvr>
                                    </p:animEffect>
                                  </p:childTnLst>
                                </p:cTn>
                              </p:par>
                            </p:childTnLst>
                          </p:cTn>
                        </p:par>
                        <p:par>
                          <p:cTn id="31" fill="hold" nodeType="afterGroup">
                            <p:stCondLst>
                              <p:cond delay="2000"/>
                            </p:stCondLst>
                            <p:childTnLst>
                              <p:par>
                                <p:cTn id="32" presetID="22" presetClass="entr" presetSubtype="4" fill="hold" nodeType="afterEffect">
                                  <p:stCondLst>
                                    <p:cond delay="0"/>
                                  </p:stCondLst>
                                  <p:childTnLst>
                                    <p:set>
                                      <p:cBhvr>
                                        <p:cTn id="33" dur="1" fill="hold">
                                          <p:stCondLst>
                                            <p:cond delay="0"/>
                                          </p:stCondLst>
                                        </p:cTn>
                                        <p:tgtEl>
                                          <p:spTgt spid="218151"/>
                                        </p:tgtEl>
                                        <p:attrNameLst>
                                          <p:attrName>style.visibility</p:attrName>
                                        </p:attrNameLst>
                                      </p:cBhvr>
                                      <p:to>
                                        <p:strVal val="visible"/>
                                      </p:to>
                                    </p:set>
                                    <p:animEffect transition="in" filter="wipe(down)">
                                      <p:cBhvr>
                                        <p:cTn id="34" dur="1000"/>
                                        <p:tgtEl>
                                          <p:spTgt spid="218151"/>
                                        </p:tgtEl>
                                      </p:cBhvr>
                                    </p:animEffect>
                                  </p:childTnLst>
                                </p:cTn>
                              </p:par>
                            </p:childTnLst>
                          </p:cTn>
                        </p:par>
                        <p:par>
                          <p:cTn id="35" fill="hold" nodeType="afterGroup">
                            <p:stCondLst>
                              <p:cond delay="3000"/>
                            </p:stCondLst>
                            <p:childTnLst>
                              <p:par>
                                <p:cTn id="36" presetID="22" presetClass="entr" presetSubtype="8" fill="hold" nodeType="afterEffect">
                                  <p:stCondLst>
                                    <p:cond delay="0"/>
                                  </p:stCondLst>
                                  <p:childTnLst>
                                    <p:set>
                                      <p:cBhvr>
                                        <p:cTn id="37" dur="1" fill="hold">
                                          <p:stCondLst>
                                            <p:cond delay="0"/>
                                          </p:stCondLst>
                                        </p:cTn>
                                        <p:tgtEl>
                                          <p:spTgt spid="218149"/>
                                        </p:tgtEl>
                                        <p:attrNameLst>
                                          <p:attrName>style.visibility</p:attrName>
                                        </p:attrNameLst>
                                      </p:cBhvr>
                                      <p:to>
                                        <p:strVal val="visible"/>
                                      </p:to>
                                    </p:set>
                                    <p:animEffect transition="in" filter="wipe(left)">
                                      <p:cBhvr>
                                        <p:cTn id="38" dur="1000"/>
                                        <p:tgtEl>
                                          <p:spTgt spid="218149"/>
                                        </p:tgtEl>
                                      </p:cBhvr>
                                    </p:animEffect>
                                  </p:childTnLst>
                                </p:cTn>
                              </p:par>
                            </p:childTnLst>
                          </p:cTn>
                        </p:par>
                        <p:par>
                          <p:cTn id="39" fill="hold" nodeType="afterGroup">
                            <p:stCondLst>
                              <p:cond delay="4000"/>
                            </p:stCondLst>
                            <p:childTnLst>
                              <p:par>
                                <p:cTn id="40" presetID="22" presetClass="entr" presetSubtype="1" fill="hold" nodeType="afterEffect">
                                  <p:stCondLst>
                                    <p:cond delay="0"/>
                                  </p:stCondLst>
                                  <p:childTnLst>
                                    <p:set>
                                      <p:cBhvr>
                                        <p:cTn id="41" dur="1" fill="hold">
                                          <p:stCondLst>
                                            <p:cond delay="0"/>
                                          </p:stCondLst>
                                        </p:cTn>
                                        <p:tgtEl>
                                          <p:spTgt spid="218152"/>
                                        </p:tgtEl>
                                        <p:attrNameLst>
                                          <p:attrName>style.visibility</p:attrName>
                                        </p:attrNameLst>
                                      </p:cBhvr>
                                      <p:to>
                                        <p:strVal val="visible"/>
                                      </p:to>
                                    </p:set>
                                    <p:animEffect transition="in" filter="wipe(up)">
                                      <p:cBhvr>
                                        <p:cTn id="42" dur="1000"/>
                                        <p:tgtEl>
                                          <p:spTgt spid="218152"/>
                                        </p:tgtEl>
                                      </p:cBhvr>
                                    </p:animEffect>
                                  </p:childTnLst>
                                </p:cTn>
                              </p:par>
                            </p:childTnLst>
                          </p:cTn>
                        </p:par>
                        <p:par>
                          <p:cTn id="43" fill="hold" nodeType="afterGroup">
                            <p:stCondLst>
                              <p:cond delay="5000"/>
                            </p:stCondLst>
                            <p:childTnLst>
                              <p:par>
                                <p:cTn id="44" presetID="22" presetClass="entr" presetSubtype="8" fill="hold" nodeType="afterEffect">
                                  <p:stCondLst>
                                    <p:cond delay="0"/>
                                  </p:stCondLst>
                                  <p:childTnLst>
                                    <p:set>
                                      <p:cBhvr>
                                        <p:cTn id="45" dur="1" fill="hold">
                                          <p:stCondLst>
                                            <p:cond delay="0"/>
                                          </p:stCondLst>
                                        </p:cTn>
                                        <p:tgtEl>
                                          <p:spTgt spid="218224"/>
                                        </p:tgtEl>
                                        <p:attrNameLst>
                                          <p:attrName>style.visibility</p:attrName>
                                        </p:attrNameLst>
                                      </p:cBhvr>
                                      <p:to>
                                        <p:strVal val="visible"/>
                                      </p:to>
                                    </p:set>
                                    <p:animEffect transition="in" filter="wipe(left)">
                                      <p:cBhvr>
                                        <p:cTn id="46" dur="1000"/>
                                        <p:tgtEl>
                                          <p:spTgt spid="218224"/>
                                        </p:tgtEl>
                                      </p:cBhvr>
                                    </p:animEffect>
                                  </p:childTnLst>
                                </p:cTn>
                              </p:par>
                            </p:childTnLst>
                          </p:cTn>
                        </p:par>
                        <p:par>
                          <p:cTn id="47" fill="hold" nodeType="afterGroup">
                            <p:stCondLst>
                              <p:cond delay="6000"/>
                            </p:stCondLst>
                            <p:childTnLst>
                              <p:par>
                                <p:cTn id="48" presetID="22" presetClass="entr" presetSubtype="4" fill="hold" nodeType="afterEffect">
                                  <p:stCondLst>
                                    <p:cond delay="0"/>
                                  </p:stCondLst>
                                  <p:childTnLst>
                                    <p:set>
                                      <p:cBhvr>
                                        <p:cTn id="49" dur="1" fill="hold">
                                          <p:stCondLst>
                                            <p:cond delay="0"/>
                                          </p:stCondLst>
                                        </p:cTn>
                                        <p:tgtEl>
                                          <p:spTgt spid="218222"/>
                                        </p:tgtEl>
                                        <p:attrNameLst>
                                          <p:attrName>style.visibility</p:attrName>
                                        </p:attrNameLst>
                                      </p:cBhvr>
                                      <p:to>
                                        <p:strVal val="visible"/>
                                      </p:to>
                                    </p:set>
                                    <p:animEffect transition="in" filter="wipe(down)">
                                      <p:cBhvr>
                                        <p:cTn id="50" dur="1000"/>
                                        <p:tgtEl>
                                          <p:spTgt spid="218222"/>
                                        </p:tgtEl>
                                      </p:cBhvr>
                                    </p:animEffect>
                                  </p:childTnLst>
                                </p:cTn>
                              </p:par>
                            </p:childTnLst>
                          </p:cTn>
                        </p:par>
                        <p:par>
                          <p:cTn id="51" fill="hold" nodeType="afterGroup">
                            <p:stCondLst>
                              <p:cond delay="7000"/>
                            </p:stCondLst>
                            <p:childTnLst>
                              <p:par>
                                <p:cTn id="52" presetID="22" presetClass="entr" presetSubtype="8" fill="hold" nodeType="afterEffect">
                                  <p:stCondLst>
                                    <p:cond delay="0"/>
                                  </p:stCondLst>
                                  <p:childTnLst>
                                    <p:set>
                                      <p:cBhvr>
                                        <p:cTn id="53" dur="1" fill="hold">
                                          <p:stCondLst>
                                            <p:cond delay="0"/>
                                          </p:stCondLst>
                                        </p:cTn>
                                        <p:tgtEl>
                                          <p:spTgt spid="218220"/>
                                        </p:tgtEl>
                                        <p:attrNameLst>
                                          <p:attrName>style.visibility</p:attrName>
                                        </p:attrNameLst>
                                      </p:cBhvr>
                                      <p:to>
                                        <p:strVal val="visible"/>
                                      </p:to>
                                    </p:set>
                                    <p:animEffect transition="in" filter="wipe(left)">
                                      <p:cBhvr>
                                        <p:cTn id="54" dur="1000"/>
                                        <p:tgtEl>
                                          <p:spTgt spid="218220"/>
                                        </p:tgtEl>
                                      </p:cBhvr>
                                    </p:animEffect>
                                  </p:childTnLst>
                                </p:cTn>
                              </p:par>
                            </p:childTnLst>
                          </p:cTn>
                        </p:par>
                        <p:par>
                          <p:cTn id="55" fill="hold" nodeType="afterGroup">
                            <p:stCondLst>
                              <p:cond delay="8000"/>
                            </p:stCondLst>
                            <p:childTnLst>
                              <p:par>
                                <p:cTn id="56" presetID="22" presetClass="entr" presetSubtype="1" fill="hold" nodeType="afterEffect">
                                  <p:stCondLst>
                                    <p:cond delay="0"/>
                                  </p:stCondLst>
                                  <p:childTnLst>
                                    <p:set>
                                      <p:cBhvr>
                                        <p:cTn id="57" dur="1" fill="hold">
                                          <p:stCondLst>
                                            <p:cond delay="0"/>
                                          </p:stCondLst>
                                        </p:cTn>
                                        <p:tgtEl>
                                          <p:spTgt spid="218223"/>
                                        </p:tgtEl>
                                        <p:attrNameLst>
                                          <p:attrName>style.visibility</p:attrName>
                                        </p:attrNameLst>
                                      </p:cBhvr>
                                      <p:to>
                                        <p:strVal val="visible"/>
                                      </p:to>
                                    </p:set>
                                    <p:animEffect transition="in" filter="wipe(up)">
                                      <p:cBhvr>
                                        <p:cTn id="58" dur="1000"/>
                                        <p:tgtEl>
                                          <p:spTgt spid="218223"/>
                                        </p:tgtEl>
                                      </p:cBhvr>
                                    </p:animEffect>
                                  </p:childTnLst>
                                </p:cTn>
                              </p:par>
                            </p:childTnLst>
                          </p:cTn>
                        </p:par>
                        <p:par>
                          <p:cTn id="59" fill="hold" nodeType="afterGroup">
                            <p:stCondLst>
                              <p:cond delay="9000"/>
                            </p:stCondLst>
                            <p:childTnLst>
                              <p:par>
                                <p:cTn id="60" presetID="22" presetClass="entr" presetSubtype="8" fill="hold" nodeType="afterEffect">
                                  <p:stCondLst>
                                    <p:cond delay="0"/>
                                  </p:stCondLst>
                                  <p:childTnLst>
                                    <p:set>
                                      <p:cBhvr>
                                        <p:cTn id="61" dur="1" fill="hold">
                                          <p:stCondLst>
                                            <p:cond delay="0"/>
                                          </p:stCondLst>
                                        </p:cTn>
                                        <p:tgtEl>
                                          <p:spTgt spid="218142"/>
                                        </p:tgtEl>
                                        <p:attrNameLst>
                                          <p:attrName>style.visibility</p:attrName>
                                        </p:attrNameLst>
                                      </p:cBhvr>
                                      <p:to>
                                        <p:strVal val="visible"/>
                                      </p:to>
                                    </p:set>
                                    <p:animEffect transition="in" filter="wipe(left)">
                                      <p:cBhvr>
                                        <p:cTn id="62" dur="1000"/>
                                        <p:tgtEl>
                                          <p:spTgt spid="218142"/>
                                        </p:tgtEl>
                                      </p:cBhvr>
                                    </p:animEffect>
                                  </p:childTnLst>
                                </p:cTn>
                              </p:par>
                            </p:childTnLst>
                          </p:cTn>
                        </p:par>
                        <p:par>
                          <p:cTn id="63" fill="hold" nodeType="afterGroup">
                            <p:stCondLst>
                              <p:cond delay="10000"/>
                            </p:stCondLst>
                            <p:childTnLst>
                              <p:par>
                                <p:cTn id="64" presetID="22" presetClass="entr" presetSubtype="4" fill="hold" nodeType="afterEffect">
                                  <p:stCondLst>
                                    <p:cond delay="0"/>
                                  </p:stCondLst>
                                  <p:childTnLst>
                                    <p:set>
                                      <p:cBhvr>
                                        <p:cTn id="65" dur="1" fill="hold">
                                          <p:stCondLst>
                                            <p:cond delay="0"/>
                                          </p:stCondLst>
                                        </p:cTn>
                                        <p:tgtEl>
                                          <p:spTgt spid="218145"/>
                                        </p:tgtEl>
                                        <p:attrNameLst>
                                          <p:attrName>style.visibility</p:attrName>
                                        </p:attrNameLst>
                                      </p:cBhvr>
                                      <p:to>
                                        <p:strVal val="visible"/>
                                      </p:to>
                                    </p:set>
                                    <p:animEffect transition="in" filter="wipe(down)">
                                      <p:cBhvr>
                                        <p:cTn id="66" dur="1000"/>
                                        <p:tgtEl>
                                          <p:spTgt spid="218145"/>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9" presetClass="entr" presetSubtype="0" fill="hold" nodeType="clickEffect">
                                  <p:stCondLst>
                                    <p:cond delay="0"/>
                                  </p:stCondLst>
                                  <p:childTnLst>
                                    <p:set>
                                      <p:cBhvr>
                                        <p:cTn id="70" dur="1" fill="hold">
                                          <p:stCondLst>
                                            <p:cond delay="0"/>
                                          </p:stCondLst>
                                        </p:cTn>
                                        <p:tgtEl>
                                          <p:spTgt spid="238620"/>
                                        </p:tgtEl>
                                        <p:attrNameLst>
                                          <p:attrName>style.visibility</p:attrName>
                                        </p:attrNameLst>
                                      </p:cBhvr>
                                      <p:to>
                                        <p:strVal val="visible"/>
                                      </p:to>
                                    </p:set>
                                    <p:animEffect transition="in" filter="dissolve">
                                      <p:cBhvr>
                                        <p:cTn id="71" dur="500"/>
                                        <p:tgtEl>
                                          <p:spTgt spid="23862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1" fill="hold" nodeType="clickEffect">
                                  <p:stCondLst>
                                    <p:cond delay="0"/>
                                  </p:stCondLst>
                                  <p:childTnLst>
                                    <p:set>
                                      <p:cBhvr>
                                        <p:cTn id="75" dur="1" fill="hold">
                                          <p:stCondLst>
                                            <p:cond delay="0"/>
                                          </p:stCondLst>
                                        </p:cTn>
                                        <p:tgtEl>
                                          <p:spTgt spid="238609"/>
                                        </p:tgtEl>
                                        <p:attrNameLst>
                                          <p:attrName>style.visibility</p:attrName>
                                        </p:attrNameLst>
                                      </p:cBhvr>
                                      <p:to>
                                        <p:strVal val="visible"/>
                                      </p:to>
                                    </p:set>
                                    <p:animEffect transition="in" filter="wipe(up)">
                                      <p:cBhvr>
                                        <p:cTn id="76" dur="500"/>
                                        <p:tgtEl>
                                          <p:spTgt spid="238609"/>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2" fill="hold" nodeType="clickEffect">
                                  <p:stCondLst>
                                    <p:cond delay="0"/>
                                  </p:stCondLst>
                                  <p:childTnLst>
                                    <p:set>
                                      <p:cBhvr>
                                        <p:cTn id="80" dur="1" fill="hold">
                                          <p:stCondLst>
                                            <p:cond delay="0"/>
                                          </p:stCondLst>
                                        </p:cTn>
                                        <p:tgtEl>
                                          <p:spTgt spid="238617"/>
                                        </p:tgtEl>
                                        <p:attrNameLst>
                                          <p:attrName>style.visibility</p:attrName>
                                        </p:attrNameLst>
                                      </p:cBhvr>
                                      <p:to>
                                        <p:strVal val="visible"/>
                                      </p:to>
                                    </p:set>
                                    <p:animEffect transition="in" filter="wipe(right)">
                                      <p:cBhvr>
                                        <p:cTn id="81" dur="500"/>
                                        <p:tgtEl>
                                          <p:spTgt spid="238617"/>
                                        </p:tgtEl>
                                      </p:cBhvr>
                                    </p:animEffect>
                                  </p:childTnLst>
                                </p:cTn>
                              </p:par>
                            </p:childTnLst>
                          </p:cTn>
                        </p:par>
                        <p:par>
                          <p:cTn id="82" fill="hold" nodeType="afterGroup">
                            <p:stCondLst>
                              <p:cond delay="500"/>
                            </p:stCondLst>
                            <p:childTnLst>
                              <p:par>
                                <p:cTn id="83" presetID="22" presetClass="entr" presetSubtype="1" fill="hold" nodeType="afterEffect">
                                  <p:stCondLst>
                                    <p:cond delay="0"/>
                                  </p:stCondLst>
                                  <p:childTnLst>
                                    <p:set>
                                      <p:cBhvr>
                                        <p:cTn id="84" dur="1" fill="hold">
                                          <p:stCondLst>
                                            <p:cond delay="0"/>
                                          </p:stCondLst>
                                        </p:cTn>
                                        <p:tgtEl>
                                          <p:spTgt spid="238612"/>
                                        </p:tgtEl>
                                        <p:attrNameLst>
                                          <p:attrName>style.visibility</p:attrName>
                                        </p:attrNameLst>
                                      </p:cBhvr>
                                      <p:to>
                                        <p:strVal val="visible"/>
                                      </p:to>
                                    </p:set>
                                    <p:animEffect transition="in" filter="wipe(up)">
                                      <p:cBhvr>
                                        <p:cTn id="85" dur="500"/>
                                        <p:tgtEl>
                                          <p:spTgt spid="238612"/>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238593"/>
                                        </p:tgtEl>
                                        <p:attrNameLst>
                                          <p:attrName>style.visibility</p:attrName>
                                        </p:attrNameLst>
                                      </p:cBhvr>
                                      <p:to>
                                        <p:strVal val="visible"/>
                                      </p:to>
                                    </p:set>
                                    <p:animEffect transition="in" filter="wipe(left)">
                                      <p:cBhvr>
                                        <p:cTn id="90" dur="500"/>
                                        <p:tgtEl>
                                          <p:spTgt spid="238593"/>
                                        </p:tgtEl>
                                      </p:cBhvr>
                                    </p:animEffect>
                                  </p:childTnLst>
                                </p:cTn>
                              </p:par>
                            </p:childTnLst>
                          </p:cTn>
                        </p:par>
                        <p:par>
                          <p:cTn id="91" fill="hold" nodeType="afterGroup">
                            <p:stCondLst>
                              <p:cond delay="500"/>
                            </p:stCondLst>
                            <p:childTnLst>
                              <p:par>
                                <p:cTn id="92" presetID="22" presetClass="entr" presetSubtype="1" fill="hold" nodeType="afterEffect">
                                  <p:stCondLst>
                                    <p:cond delay="0"/>
                                  </p:stCondLst>
                                  <p:childTnLst>
                                    <p:set>
                                      <p:cBhvr>
                                        <p:cTn id="93" dur="1" fill="hold">
                                          <p:stCondLst>
                                            <p:cond delay="0"/>
                                          </p:stCondLst>
                                        </p:cTn>
                                        <p:tgtEl>
                                          <p:spTgt spid="238596"/>
                                        </p:tgtEl>
                                        <p:attrNameLst>
                                          <p:attrName>style.visibility</p:attrName>
                                        </p:attrNameLst>
                                      </p:cBhvr>
                                      <p:to>
                                        <p:strVal val="visible"/>
                                      </p:to>
                                    </p:set>
                                    <p:animEffect transition="in" filter="wipe(up)">
                                      <p:cBhvr>
                                        <p:cTn id="94" dur="500"/>
                                        <p:tgtEl>
                                          <p:spTgt spid="238596"/>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238628"/>
                                        </p:tgtEl>
                                        <p:attrNameLst>
                                          <p:attrName>style.visibility</p:attrName>
                                        </p:attrNameLst>
                                      </p:cBhvr>
                                      <p:to>
                                        <p:strVal val="visible"/>
                                      </p:to>
                                    </p:set>
                                    <p:animEffect transition="in" filter="dissolve">
                                      <p:cBhvr>
                                        <p:cTn id="99" dur="500"/>
                                        <p:tgtEl>
                                          <p:spTgt spid="238628"/>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238629"/>
                                        </p:tgtEl>
                                        <p:attrNameLst>
                                          <p:attrName>style.visibility</p:attrName>
                                        </p:attrNameLst>
                                      </p:cBhvr>
                                      <p:to>
                                        <p:strVal val="visible"/>
                                      </p:to>
                                    </p:set>
                                    <p:animEffect transition="in" filter="dissolve">
                                      <p:cBhvr>
                                        <p:cTn id="102" dur="500"/>
                                        <p:tgtEl>
                                          <p:spTgt spid="238629"/>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4" fill="hold" nodeType="clickEffect">
                                  <p:stCondLst>
                                    <p:cond delay="0"/>
                                  </p:stCondLst>
                                  <p:childTnLst>
                                    <p:set>
                                      <p:cBhvr>
                                        <p:cTn id="106" dur="1" fill="hold">
                                          <p:stCondLst>
                                            <p:cond delay="0"/>
                                          </p:stCondLst>
                                        </p:cTn>
                                        <p:tgtEl>
                                          <p:spTgt spid="238630"/>
                                        </p:tgtEl>
                                        <p:attrNameLst>
                                          <p:attrName>style.visibility</p:attrName>
                                        </p:attrNameLst>
                                      </p:cBhvr>
                                      <p:to>
                                        <p:strVal val="visible"/>
                                      </p:to>
                                    </p:set>
                                    <p:animEffect transition="in" filter="wipe(down)">
                                      <p:cBhvr>
                                        <p:cTn id="107" dur="1000"/>
                                        <p:tgtEl>
                                          <p:spTgt spid="238630"/>
                                        </p:tgtEl>
                                      </p:cBhvr>
                                    </p:animEffect>
                                  </p:childTnLst>
                                </p:cTn>
                              </p:par>
                            </p:childTnLst>
                          </p:cTn>
                        </p:par>
                        <p:par>
                          <p:cTn id="108" fill="hold" nodeType="afterGroup">
                            <p:stCondLst>
                              <p:cond delay="1000"/>
                            </p:stCondLst>
                            <p:childTnLst>
                              <p:par>
                                <p:cTn id="109" presetID="22" presetClass="entr" presetSubtype="8" fill="hold" nodeType="afterEffect">
                                  <p:stCondLst>
                                    <p:cond delay="0"/>
                                  </p:stCondLst>
                                  <p:childTnLst>
                                    <p:set>
                                      <p:cBhvr>
                                        <p:cTn id="110" dur="1" fill="hold">
                                          <p:stCondLst>
                                            <p:cond delay="0"/>
                                          </p:stCondLst>
                                        </p:cTn>
                                        <p:tgtEl>
                                          <p:spTgt spid="238631"/>
                                        </p:tgtEl>
                                        <p:attrNameLst>
                                          <p:attrName>style.visibility</p:attrName>
                                        </p:attrNameLst>
                                      </p:cBhvr>
                                      <p:to>
                                        <p:strVal val="visible"/>
                                      </p:to>
                                    </p:set>
                                    <p:animEffect transition="in" filter="wipe(left)">
                                      <p:cBhvr>
                                        <p:cTn id="111" dur="1000"/>
                                        <p:tgtEl>
                                          <p:spTgt spid="238631"/>
                                        </p:tgtEl>
                                      </p:cBhvr>
                                    </p:animEffect>
                                  </p:childTnLst>
                                </p:cTn>
                              </p:par>
                              <p:par>
                                <p:cTn id="112" presetID="22" presetClass="entr" presetSubtype="1" fill="hold" nodeType="withEffect">
                                  <p:stCondLst>
                                    <p:cond delay="0"/>
                                  </p:stCondLst>
                                  <p:childTnLst>
                                    <p:set>
                                      <p:cBhvr>
                                        <p:cTn id="113" dur="1" fill="hold">
                                          <p:stCondLst>
                                            <p:cond delay="0"/>
                                          </p:stCondLst>
                                        </p:cTn>
                                        <p:tgtEl>
                                          <p:spTgt spid="238633"/>
                                        </p:tgtEl>
                                        <p:attrNameLst>
                                          <p:attrName>style.visibility</p:attrName>
                                        </p:attrNameLst>
                                      </p:cBhvr>
                                      <p:to>
                                        <p:strVal val="visible"/>
                                      </p:to>
                                    </p:set>
                                    <p:animEffect transition="in" filter="wipe(up)">
                                      <p:cBhvr>
                                        <p:cTn id="114" dur="1000"/>
                                        <p:tgtEl>
                                          <p:spTgt spid="238633"/>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nodeType="clickEffect">
                                  <p:stCondLst>
                                    <p:cond delay="0"/>
                                  </p:stCondLst>
                                  <p:childTnLst>
                                    <p:set>
                                      <p:cBhvr>
                                        <p:cTn id="118" dur="1" fill="hold">
                                          <p:stCondLst>
                                            <p:cond delay="0"/>
                                          </p:stCondLst>
                                        </p:cTn>
                                        <p:tgtEl>
                                          <p:spTgt spid="238634"/>
                                        </p:tgtEl>
                                        <p:attrNameLst>
                                          <p:attrName>style.visibility</p:attrName>
                                        </p:attrNameLst>
                                      </p:cBhvr>
                                      <p:to>
                                        <p:strVal val="visible"/>
                                      </p:to>
                                    </p:set>
                                    <p:animEffect transition="in" filter="wipe(left)">
                                      <p:cBhvr>
                                        <p:cTn id="119" dur="1000"/>
                                        <p:tgtEl>
                                          <p:spTgt spid="238634"/>
                                        </p:tgtEl>
                                      </p:cBhvr>
                                    </p:animEffect>
                                  </p:childTnLst>
                                </p:cTn>
                              </p:par>
                            </p:childTnLst>
                          </p:cTn>
                        </p:par>
                        <p:par>
                          <p:cTn id="120" fill="hold" nodeType="afterGroup">
                            <p:stCondLst>
                              <p:cond delay="1000"/>
                            </p:stCondLst>
                            <p:childTnLst>
                              <p:par>
                                <p:cTn id="121" presetID="22" presetClass="entr" presetSubtype="1" fill="hold" nodeType="afterEffect">
                                  <p:stCondLst>
                                    <p:cond delay="0"/>
                                  </p:stCondLst>
                                  <p:childTnLst>
                                    <p:set>
                                      <p:cBhvr>
                                        <p:cTn id="122" dur="1" fill="hold">
                                          <p:stCondLst>
                                            <p:cond delay="0"/>
                                          </p:stCondLst>
                                        </p:cTn>
                                        <p:tgtEl>
                                          <p:spTgt spid="238635"/>
                                        </p:tgtEl>
                                        <p:attrNameLst>
                                          <p:attrName>style.visibility</p:attrName>
                                        </p:attrNameLst>
                                      </p:cBhvr>
                                      <p:to>
                                        <p:strVal val="visible"/>
                                      </p:to>
                                    </p:set>
                                    <p:animEffect transition="in" filter="wipe(up)">
                                      <p:cBhvr>
                                        <p:cTn id="123" dur="1000"/>
                                        <p:tgtEl>
                                          <p:spTgt spid="238635"/>
                                        </p:tgtEl>
                                      </p:cBhvr>
                                    </p:animEffect>
                                  </p:childTnLst>
                                </p:cTn>
                              </p:par>
                            </p:childTnLst>
                          </p:cTn>
                        </p:par>
                        <p:par>
                          <p:cTn id="124" fill="hold" nodeType="afterGroup">
                            <p:stCondLst>
                              <p:cond delay="2000"/>
                            </p:stCondLst>
                            <p:childTnLst>
                              <p:par>
                                <p:cTn id="125" presetID="22" presetClass="entr" presetSubtype="1" fill="hold" nodeType="afterEffect">
                                  <p:stCondLst>
                                    <p:cond delay="0"/>
                                  </p:stCondLst>
                                  <p:childTnLst>
                                    <p:set>
                                      <p:cBhvr>
                                        <p:cTn id="126" dur="1" fill="hold">
                                          <p:stCondLst>
                                            <p:cond delay="0"/>
                                          </p:stCondLst>
                                        </p:cTn>
                                        <p:tgtEl>
                                          <p:spTgt spid="238636"/>
                                        </p:tgtEl>
                                        <p:attrNameLst>
                                          <p:attrName>style.visibility</p:attrName>
                                        </p:attrNameLst>
                                      </p:cBhvr>
                                      <p:to>
                                        <p:strVal val="visible"/>
                                      </p:to>
                                    </p:set>
                                    <p:animEffect transition="in" filter="wipe(up)">
                                      <p:cBhvr>
                                        <p:cTn id="127" dur="1000"/>
                                        <p:tgtEl>
                                          <p:spTgt spid="238636"/>
                                        </p:tgtEl>
                                      </p:cBhvr>
                                    </p:animEffect>
                                  </p:childTnLst>
                                </p:cTn>
                              </p:par>
                              <p:par>
                                <p:cTn id="128" presetID="22" presetClass="entr" presetSubtype="1" fill="hold" nodeType="withEffect">
                                  <p:stCondLst>
                                    <p:cond delay="0"/>
                                  </p:stCondLst>
                                  <p:childTnLst>
                                    <p:set>
                                      <p:cBhvr>
                                        <p:cTn id="129" dur="1" fill="hold">
                                          <p:stCondLst>
                                            <p:cond delay="0"/>
                                          </p:stCondLst>
                                        </p:cTn>
                                        <p:tgtEl>
                                          <p:spTgt spid="238637"/>
                                        </p:tgtEl>
                                        <p:attrNameLst>
                                          <p:attrName>style.visibility</p:attrName>
                                        </p:attrNameLst>
                                      </p:cBhvr>
                                      <p:to>
                                        <p:strVal val="visible"/>
                                      </p:to>
                                    </p:set>
                                    <p:animEffect transition="in" filter="wipe(up)">
                                      <p:cBhvr>
                                        <p:cTn id="130" dur="1000"/>
                                        <p:tgtEl>
                                          <p:spTgt spid="238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628" grpId="0"/>
      <p:bldP spid="23862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灯片编号占位符 5">
            <a:extLst>
              <a:ext uri="{FF2B5EF4-FFF2-40B4-BE49-F238E27FC236}">
                <a16:creationId xmlns:a16="http://schemas.microsoft.com/office/drawing/2014/main" id="{3775C8E7-06C6-4D41-B50D-C3216AB841F7}"/>
              </a:ext>
            </a:extLst>
          </p:cNvPr>
          <p:cNvSpPr>
            <a:spLocks noGrp="1"/>
          </p:cNvSpPr>
          <p:nvPr>
            <p:ph type="sldNum" sz="quarter" idx="12"/>
          </p:nvPr>
        </p:nvSpPr>
        <p:spPr/>
        <p:txBody>
          <a:bodyPr/>
          <a:lstStyle/>
          <a:p>
            <a:fld id="{D9758BC8-319F-4D05-B7F0-876DD970DA56}" type="slidenum">
              <a:rPr lang="en-US" altLang="zh-CN"/>
              <a:pPr/>
              <a:t>52</a:t>
            </a:fld>
            <a:endParaRPr lang="en-US" altLang="zh-CN"/>
          </a:p>
        </p:txBody>
      </p:sp>
      <p:sp>
        <p:nvSpPr>
          <p:cNvPr id="251906" name="Rectangle 2">
            <a:extLst>
              <a:ext uri="{FF2B5EF4-FFF2-40B4-BE49-F238E27FC236}">
                <a16:creationId xmlns:a16="http://schemas.microsoft.com/office/drawing/2014/main" id="{F672B3ED-C435-4B16-BBD7-583086FE06A9}"/>
              </a:ext>
            </a:extLst>
          </p:cNvPr>
          <p:cNvSpPr>
            <a:spLocks noGrp="1" noChangeArrowheads="1"/>
          </p:cNvSpPr>
          <p:nvPr>
            <p:ph type="title"/>
          </p:nvPr>
        </p:nvSpPr>
        <p:spPr/>
        <p:txBody>
          <a:bodyPr/>
          <a:lstStyle/>
          <a:p>
            <a:r>
              <a:rPr lang="en-US" altLang="zh-CN"/>
              <a:t>Gateway</a:t>
            </a:r>
          </a:p>
        </p:txBody>
      </p:sp>
      <p:sp>
        <p:nvSpPr>
          <p:cNvPr id="251907" name="Rectangle 3">
            <a:extLst>
              <a:ext uri="{FF2B5EF4-FFF2-40B4-BE49-F238E27FC236}">
                <a16:creationId xmlns:a16="http://schemas.microsoft.com/office/drawing/2014/main" id="{2A631CA0-D6E2-4F29-A205-6DD645EA84D4}"/>
              </a:ext>
            </a:extLst>
          </p:cNvPr>
          <p:cNvSpPr>
            <a:spLocks noGrp="1" noChangeArrowheads="1"/>
          </p:cNvSpPr>
          <p:nvPr>
            <p:ph type="body" idx="1"/>
          </p:nvPr>
        </p:nvSpPr>
        <p:spPr/>
        <p:txBody>
          <a:bodyPr/>
          <a:lstStyle/>
          <a:p>
            <a:r>
              <a:rPr lang="en-US" altLang="zh-CN"/>
              <a:t>Protocol converter</a:t>
            </a:r>
            <a:r>
              <a:rPr lang="zh-CN" altLang="en-US"/>
              <a:t>、</a:t>
            </a:r>
            <a:r>
              <a:rPr lang="en-US" altLang="zh-CN"/>
              <a:t>proxy</a:t>
            </a:r>
          </a:p>
        </p:txBody>
      </p:sp>
      <p:grpSp>
        <p:nvGrpSpPr>
          <p:cNvPr id="251908" name="Group 4">
            <a:extLst>
              <a:ext uri="{FF2B5EF4-FFF2-40B4-BE49-F238E27FC236}">
                <a16:creationId xmlns:a16="http://schemas.microsoft.com/office/drawing/2014/main" id="{26958C1F-0647-4CC7-A3F6-7BABBFC6307C}"/>
              </a:ext>
            </a:extLst>
          </p:cNvPr>
          <p:cNvGrpSpPr>
            <a:grpSpLocks/>
          </p:cNvGrpSpPr>
          <p:nvPr/>
        </p:nvGrpSpPr>
        <p:grpSpPr bwMode="auto">
          <a:xfrm>
            <a:off x="395288" y="2395538"/>
            <a:ext cx="7616825" cy="3254375"/>
            <a:chOff x="204" y="1373"/>
            <a:chExt cx="4798" cy="2050"/>
          </a:xfrm>
        </p:grpSpPr>
        <p:sp>
          <p:nvSpPr>
            <p:cNvPr id="251909" name="Rectangle 5">
              <a:extLst>
                <a:ext uri="{FF2B5EF4-FFF2-40B4-BE49-F238E27FC236}">
                  <a16:creationId xmlns:a16="http://schemas.microsoft.com/office/drawing/2014/main" id="{1AEBC8DE-1FC9-4378-B171-CF9E1C6ED9AD}"/>
                </a:ext>
              </a:extLst>
            </p:cNvPr>
            <p:cNvSpPr>
              <a:spLocks noChangeArrowheads="1"/>
            </p:cNvSpPr>
            <p:nvPr/>
          </p:nvSpPr>
          <p:spPr bwMode="auto">
            <a:xfrm>
              <a:off x="2371" y="1654"/>
              <a:ext cx="998" cy="1096"/>
            </a:xfrm>
            <a:prstGeom prst="rect">
              <a:avLst/>
            </a:prstGeom>
            <a:solidFill>
              <a:schemeClr val="accent1"/>
            </a:solidFill>
            <a:ln w="19050"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251910" name="Group 6">
              <a:extLst>
                <a:ext uri="{FF2B5EF4-FFF2-40B4-BE49-F238E27FC236}">
                  <a16:creationId xmlns:a16="http://schemas.microsoft.com/office/drawing/2014/main" id="{EBD94871-2962-477A-976A-7B0B9B7A64F1}"/>
                </a:ext>
              </a:extLst>
            </p:cNvPr>
            <p:cNvGrpSpPr>
              <a:grpSpLocks/>
            </p:cNvGrpSpPr>
            <p:nvPr/>
          </p:nvGrpSpPr>
          <p:grpSpPr bwMode="auto">
            <a:xfrm>
              <a:off x="2718" y="1706"/>
              <a:ext cx="317" cy="267"/>
              <a:chOff x="2592" y="1526"/>
              <a:chExt cx="317" cy="228"/>
            </a:xfrm>
          </p:grpSpPr>
          <p:sp>
            <p:nvSpPr>
              <p:cNvPr id="251911" name="Rectangle 7">
                <a:extLst>
                  <a:ext uri="{FF2B5EF4-FFF2-40B4-BE49-F238E27FC236}">
                    <a16:creationId xmlns:a16="http://schemas.microsoft.com/office/drawing/2014/main" id="{C2880759-FAD6-4565-8C35-709E3C8A2D59}"/>
                  </a:ext>
                </a:extLst>
              </p:cNvPr>
              <p:cNvSpPr>
                <a:spLocks noChangeArrowheads="1"/>
              </p:cNvSpPr>
              <p:nvPr/>
            </p:nvSpPr>
            <p:spPr bwMode="auto">
              <a:xfrm>
                <a:off x="2592" y="1526"/>
                <a:ext cx="317" cy="46"/>
              </a:xfrm>
              <a:prstGeom prst="rect">
                <a:avLst/>
              </a:prstGeom>
              <a:solidFill>
                <a:schemeClr val="accent1"/>
              </a:solidFill>
              <a:ln w="28575"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1912" name="Rectangle 8">
                <a:extLst>
                  <a:ext uri="{FF2B5EF4-FFF2-40B4-BE49-F238E27FC236}">
                    <a16:creationId xmlns:a16="http://schemas.microsoft.com/office/drawing/2014/main" id="{7FD72B7B-54AB-43BD-9828-E137D21027C6}"/>
                  </a:ext>
                </a:extLst>
              </p:cNvPr>
              <p:cNvSpPr>
                <a:spLocks noChangeArrowheads="1"/>
              </p:cNvSpPr>
              <p:nvPr/>
            </p:nvSpPr>
            <p:spPr bwMode="auto">
              <a:xfrm>
                <a:off x="2592" y="1572"/>
                <a:ext cx="317" cy="46"/>
              </a:xfrm>
              <a:prstGeom prst="rect">
                <a:avLst/>
              </a:prstGeom>
              <a:solidFill>
                <a:schemeClr val="accent1"/>
              </a:solidFill>
              <a:ln w="28575"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1913" name="Rectangle 9">
                <a:extLst>
                  <a:ext uri="{FF2B5EF4-FFF2-40B4-BE49-F238E27FC236}">
                    <a16:creationId xmlns:a16="http://schemas.microsoft.com/office/drawing/2014/main" id="{0A88CDEE-1D82-48C8-BC8A-0C4B5F409403}"/>
                  </a:ext>
                </a:extLst>
              </p:cNvPr>
              <p:cNvSpPr>
                <a:spLocks noChangeArrowheads="1"/>
              </p:cNvSpPr>
              <p:nvPr/>
            </p:nvSpPr>
            <p:spPr bwMode="auto">
              <a:xfrm>
                <a:off x="2592" y="1617"/>
                <a:ext cx="317" cy="46"/>
              </a:xfrm>
              <a:prstGeom prst="rect">
                <a:avLst/>
              </a:prstGeom>
              <a:solidFill>
                <a:schemeClr val="accent1"/>
              </a:solidFill>
              <a:ln w="28575"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1914" name="Rectangle 10">
                <a:extLst>
                  <a:ext uri="{FF2B5EF4-FFF2-40B4-BE49-F238E27FC236}">
                    <a16:creationId xmlns:a16="http://schemas.microsoft.com/office/drawing/2014/main" id="{4B7433C7-C3DF-470D-9C2C-2ED1C723F290}"/>
                  </a:ext>
                </a:extLst>
              </p:cNvPr>
              <p:cNvSpPr>
                <a:spLocks noChangeArrowheads="1"/>
              </p:cNvSpPr>
              <p:nvPr/>
            </p:nvSpPr>
            <p:spPr bwMode="auto">
              <a:xfrm>
                <a:off x="2592" y="1662"/>
                <a:ext cx="317" cy="46"/>
              </a:xfrm>
              <a:prstGeom prst="rect">
                <a:avLst/>
              </a:prstGeom>
              <a:solidFill>
                <a:schemeClr val="accent1"/>
              </a:solidFill>
              <a:ln w="28575"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1915" name="Rectangle 11">
                <a:extLst>
                  <a:ext uri="{FF2B5EF4-FFF2-40B4-BE49-F238E27FC236}">
                    <a16:creationId xmlns:a16="http://schemas.microsoft.com/office/drawing/2014/main" id="{BB326669-7D6E-47D9-8739-50D267870BFB}"/>
                  </a:ext>
                </a:extLst>
              </p:cNvPr>
              <p:cNvSpPr>
                <a:spLocks noChangeArrowheads="1"/>
              </p:cNvSpPr>
              <p:nvPr/>
            </p:nvSpPr>
            <p:spPr bwMode="auto">
              <a:xfrm>
                <a:off x="2592" y="1708"/>
                <a:ext cx="317" cy="46"/>
              </a:xfrm>
              <a:prstGeom prst="rect">
                <a:avLst/>
              </a:prstGeom>
              <a:solidFill>
                <a:schemeClr val="accent1"/>
              </a:solidFill>
              <a:ln w="28575"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251916" name="Rectangle 12">
              <a:extLst>
                <a:ext uri="{FF2B5EF4-FFF2-40B4-BE49-F238E27FC236}">
                  <a16:creationId xmlns:a16="http://schemas.microsoft.com/office/drawing/2014/main" id="{BB629111-E74D-4842-813F-01A29673037B}"/>
                </a:ext>
              </a:extLst>
            </p:cNvPr>
            <p:cNvSpPr>
              <a:spLocks noChangeArrowheads="1"/>
            </p:cNvSpPr>
            <p:nvPr/>
          </p:nvSpPr>
          <p:spPr bwMode="auto">
            <a:xfrm>
              <a:off x="2446" y="2160"/>
              <a:ext cx="227" cy="220"/>
            </a:xfrm>
            <a:prstGeom prst="rect">
              <a:avLst/>
            </a:prstGeom>
            <a:solidFill>
              <a:srgbClr val="993366"/>
            </a:solidFill>
            <a:ln w="19050"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51917" name="Rectangle 13">
              <a:extLst>
                <a:ext uri="{FF2B5EF4-FFF2-40B4-BE49-F238E27FC236}">
                  <a16:creationId xmlns:a16="http://schemas.microsoft.com/office/drawing/2014/main" id="{44A7593D-BB6F-4609-B5D5-23564DC64A40}"/>
                </a:ext>
              </a:extLst>
            </p:cNvPr>
            <p:cNvSpPr>
              <a:spLocks noChangeArrowheads="1"/>
            </p:cNvSpPr>
            <p:nvPr/>
          </p:nvSpPr>
          <p:spPr bwMode="auto">
            <a:xfrm>
              <a:off x="3081" y="2160"/>
              <a:ext cx="227" cy="220"/>
            </a:xfrm>
            <a:prstGeom prst="rect">
              <a:avLst/>
            </a:prstGeom>
            <a:solidFill>
              <a:srgbClr val="FFFF00"/>
            </a:solidFill>
            <a:ln w="19050"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51918" name="Text Box 14">
              <a:extLst>
                <a:ext uri="{FF2B5EF4-FFF2-40B4-BE49-F238E27FC236}">
                  <a16:creationId xmlns:a16="http://schemas.microsoft.com/office/drawing/2014/main" id="{B883BE4B-6961-46E8-8C72-FCF562CEA4FD}"/>
                </a:ext>
              </a:extLst>
            </p:cNvPr>
            <p:cNvSpPr txBox="1">
              <a:spLocks noChangeArrowheads="1"/>
            </p:cNvSpPr>
            <p:nvPr/>
          </p:nvSpPr>
          <p:spPr bwMode="auto">
            <a:xfrm>
              <a:off x="2455" y="1373"/>
              <a:ext cx="8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lang="en-US" altLang="zh-CN">
                  <a:effectLst>
                    <a:outerShdw blurRad="38100" dist="38100" dir="2700000" algn="tl">
                      <a:srgbClr val="000000"/>
                    </a:outerShdw>
                  </a:effectLst>
                </a:rPr>
                <a:t>Gateway</a:t>
              </a:r>
            </a:p>
          </p:txBody>
        </p:sp>
        <p:sp>
          <p:nvSpPr>
            <p:cNvPr id="251919" name="Text Box 15">
              <a:extLst>
                <a:ext uri="{FF2B5EF4-FFF2-40B4-BE49-F238E27FC236}">
                  <a16:creationId xmlns:a16="http://schemas.microsoft.com/office/drawing/2014/main" id="{DCB5C4AF-9FE7-474C-9007-21935EA43258}"/>
                </a:ext>
              </a:extLst>
            </p:cNvPr>
            <p:cNvSpPr txBox="1">
              <a:spLocks noChangeArrowheads="1"/>
            </p:cNvSpPr>
            <p:nvPr/>
          </p:nvSpPr>
          <p:spPr bwMode="auto">
            <a:xfrm>
              <a:off x="2438" y="2130"/>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lang="en-US" altLang="zh-CN">
                  <a:solidFill>
                    <a:srgbClr val="FFFF00"/>
                  </a:solidFill>
                  <a:effectLst>
                    <a:outerShdw blurRad="38100" dist="38100" dir="2700000" algn="tl">
                      <a:srgbClr val="000000"/>
                    </a:outerShdw>
                  </a:effectLst>
                </a:rPr>
                <a:t>1</a:t>
              </a:r>
            </a:p>
          </p:txBody>
        </p:sp>
        <p:sp>
          <p:nvSpPr>
            <p:cNvPr id="251920" name="Text Box 16">
              <a:extLst>
                <a:ext uri="{FF2B5EF4-FFF2-40B4-BE49-F238E27FC236}">
                  <a16:creationId xmlns:a16="http://schemas.microsoft.com/office/drawing/2014/main" id="{DA5A12A8-FFC2-413B-B198-7C2A8548BB19}"/>
                </a:ext>
              </a:extLst>
            </p:cNvPr>
            <p:cNvSpPr txBox="1">
              <a:spLocks noChangeArrowheads="1"/>
            </p:cNvSpPr>
            <p:nvPr/>
          </p:nvSpPr>
          <p:spPr bwMode="auto">
            <a:xfrm>
              <a:off x="3072" y="2137"/>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lang="en-US" altLang="zh-CN">
                  <a:solidFill>
                    <a:schemeClr val="bg1"/>
                  </a:solidFill>
                </a:rPr>
                <a:t>2</a:t>
              </a:r>
            </a:p>
          </p:txBody>
        </p:sp>
        <p:sp>
          <p:nvSpPr>
            <p:cNvPr id="251921" name="Line 17">
              <a:extLst>
                <a:ext uri="{FF2B5EF4-FFF2-40B4-BE49-F238E27FC236}">
                  <a16:creationId xmlns:a16="http://schemas.microsoft.com/office/drawing/2014/main" id="{403B7564-2B25-45D8-BE71-6E24F656B11C}"/>
                </a:ext>
              </a:extLst>
            </p:cNvPr>
            <p:cNvSpPr>
              <a:spLocks noChangeShapeType="1"/>
            </p:cNvSpPr>
            <p:nvPr/>
          </p:nvSpPr>
          <p:spPr bwMode="auto">
            <a:xfrm>
              <a:off x="783" y="3423"/>
              <a:ext cx="2041" cy="0"/>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1922" name="Line 18">
              <a:extLst>
                <a:ext uri="{FF2B5EF4-FFF2-40B4-BE49-F238E27FC236}">
                  <a16:creationId xmlns:a16="http://schemas.microsoft.com/office/drawing/2014/main" id="{177806DA-9486-44A7-AE04-201DB1DD3546}"/>
                </a:ext>
              </a:extLst>
            </p:cNvPr>
            <p:cNvSpPr>
              <a:spLocks noChangeShapeType="1"/>
            </p:cNvSpPr>
            <p:nvPr/>
          </p:nvSpPr>
          <p:spPr bwMode="auto">
            <a:xfrm>
              <a:off x="1101" y="2750"/>
              <a:ext cx="0" cy="673"/>
            </a:xfrm>
            <a:prstGeom prst="line">
              <a:avLst/>
            </a:prstGeom>
            <a:noFill/>
            <a:ln w="2857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1923" name="Line 19">
              <a:extLst>
                <a:ext uri="{FF2B5EF4-FFF2-40B4-BE49-F238E27FC236}">
                  <a16:creationId xmlns:a16="http://schemas.microsoft.com/office/drawing/2014/main" id="{14CF0D6B-04E2-4C11-8B07-B10AB5064564}"/>
                </a:ext>
              </a:extLst>
            </p:cNvPr>
            <p:cNvSpPr>
              <a:spLocks noChangeShapeType="1"/>
            </p:cNvSpPr>
            <p:nvPr/>
          </p:nvSpPr>
          <p:spPr bwMode="auto">
            <a:xfrm>
              <a:off x="2734" y="2750"/>
              <a:ext cx="0" cy="673"/>
            </a:xfrm>
            <a:prstGeom prst="line">
              <a:avLst/>
            </a:prstGeom>
            <a:noFill/>
            <a:ln w="2857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1924" name="Line 20">
              <a:extLst>
                <a:ext uri="{FF2B5EF4-FFF2-40B4-BE49-F238E27FC236}">
                  <a16:creationId xmlns:a16="http://schemas.microsoft.com/office/drawing/2014/main" id="{4AFFB527-FB13-4F6F-82DC-22686187AF48}"/>
                </a:ext>
              </a:extLst>
            </p:cNvPr>
            <p:cNvSpPr>
              <a:spLocks noChangeShapeType="1"/>
            </p:cNvSpPr>
            <p:nvPr/>
          </p:nvSpPr>
          <p:spPr bwMode="auto">
            <a:xfrm>
              <a:off x="3035" y="2750"/>
              <a:ext cx="0" cy="673"/>
            </a:xfrm>
            <a:prstGeom prst="line">
              <a:avLst/>
            </a:prstGeom>
            <a:noFill/>
            <a:ln w="2857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1925" name="Line 21">
              <a:extLst>
                <a:ext uri="{FF2B5EF4-FFF2-40B4-BE49-F238E27FC236}">
                  <a16:creationId xmlns:a16="http://schemas.microsoft.com/office/drawing/2014/main" id="{C9C66B5D-379E-44AF-A01B-AE066B397789}"/>
                </a:ext>
              </a:extLst>
            </p:cNvPr>
            <p:cNvSpPr>
              <a:spLocks noChangeShapeType="1"/>
            </p:cNvSpPr>
            <p:nvPr/>
          </p:nvSpPr>
          <p:spPr bwMode="auto">
            <a:xfrm>
              <a:off x="4668" y="2750"/>
              <a:ext cx="0" cy="673"/>
            </a:xfrm>
            <a:prstGeom prst="line">
              <a:avLst/>
            </a:prstGeom>
            <a:noFill/>
            <a:ln w="2857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1926" name="Line 22">
              <a:extLst>
                <a:ext uri="{FF2B5EF4-FFF2-40B4-BE49-F238E27FC236}">
                  <a16:creationId xmlns:a16="http://schemas.microsoft.com/office/drawing/2014/main" id="{8C9D8D04-FC76-4B74-A786-152632F2C240}"/>
                </a:ext>
              </a:extLst>
            </p:cNvPr>
            <p:cNvSpPr>
              <a:spLocks noChangeShapeType="1"/>
            </p:cNvSpPr>
            <p:nvPr/>
          </p:nvSpPr>
          <p:spPr bwMode="auto">
            <a:xfrm>
              <a:off x="2961" y="3423"/>
              <a:ext cx="2041" cy="0"/>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1927" name="Text Box 23">
              <a:extLst>
                <a:ext uri="{FF2B5EF4-FFF2-40B4-BE49-F238E27FC236}">
                  <a16:creationId xmlns:a16="http://schemas.microsoft.com/office/drawing/2014/main" id="{D4613F20-B78A-4F1E-A301-9F4E5E0624A6}"/>
                </a:ext>
              </a:extLst>
            </p:cNvPr>
            <p:cNvSpPr txBox="1">
              <a:spLocks noChangeArrowheads="1"/>
            </p:cNvSpPr>
            <p:nvPr/>
          </p:nvSpPr>
          <p:spPr bwMode="auto">
            <a:xfrm>
              <a:off x="204" y="3113"/>
              <a:ext cx="8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lang="en-US" altLang="zh-CN">
                  <a:effectLst>
                    <a:outerShdw blurRad="38100" dist="38100" dir="2700000" algn="tl">
                      <a:srgbClr val="000000"/>
                    </a:outerShdw>
                  </a:effectLst>
                </a:rPr>
                <a:t>Network</a:t>
              </a:r>
            </a:p>
          </p:txBody>
        </p:sp>
      </p:grpSp>
      <p:sp>
        <p:nvSpPr>
          <p:cNvPr id="251928" name="Rectangle 24">
            <a:extLst>
              <a:ext uri="{FF2B5EF4-FFF2-40B4-BE49-F238E27FC236}">
                <a16:creationId xmlns:a16="http://schemas.microsoft.com/office/drawing/2014/main" id="{14CBA909-DA80-41D1-815D-BD73F89A57E2}"/>
              </a:ext>
            </a:extLst>
          </p:cNvPr>
          <p:cNvSpPr>
            <a:spLocks noChangeArrowheads="1"/>
          </p:cNvSpPr>
          <p:nvPr/>
        </p:nvSpPr>
        <p:spPr bwMode="auto">
          <a:xfrm>
            <a:off x="6643688" y="2841625"/>
            <a:ext cx="1584325" cy="1739900"/>
          </a:xfrm>
          <a:prstGeom prst="rect">
            <a:avLst/>
          </a:prstGeom>
          <a:solidFill>
            <a:schemeClr val="accent1"/>
          </a:solidFill>
          <a:ln w="19050"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51929" name="Text Box 25">
            <a:extLst>
              <a:ext uri="{FF2B5EF4-FFF2-40B4-BE49-F238E27FC236}">
                <a16:creationId xmlns:a16="http://schemas.microsoft.com/office/drawing/2014/main" id="{1FD674C5-A22C-4EDE-8C58-AB8F855AA34C}"/>
              </a:ext>
            </a:extLst>
          </p:cNvPr>
          <p:cNvSpPr txBox="1">
            <a:spLocks noChangeArrowheads="1"/>
          </p:cNvSpPr>
          <p:nvPr/>
        </p:nvSpPr>
        <p:spPr bwMode="auto">
          <a:xfrm>
            <a:off x="6883400" y="2395538"/>
            <a:ext cx="1033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lang="en-US" altLang="zh-CN">
                <a:effectLst>
                  <a:outerShdw blurRad="38100" dist="38100" dir="2700000" algn="tl">
                    <a:srgbClr val="000000"/>
                  </a:outerShdw>
                </a:effectLst>
              </a:rPr>
              <a:t>Host 2</a:t>
            </a:r>
          </a:p>
        </p:txBody>
      </p:sp>
      <p:sp>
        <p:nvSpPr>
          <p:cNvPr id="251930" name="Rectangle 26">
            <a:extLst>
              <a:ext uri="{FF2B5EF4-FFF2-40B4-BE49-F238E27FC236}">
                <a16:creationId xmlns:a16="http://schemas.microsoft.com/office/drawing/2014/main" id="{AA5DA75F-08CB-4F47-BBEE-773684804D93}"/>
              </a:ext>
            </a:extLst>
          </p:cNvPr>
          <p:cNvSpPr>
            <a:spLocks noChangeArrowheads="1"/>
          </p:cNvSpPr>
          <p:nvPr/>
        </p:nvSpPr>
        <p:spPr bwMode="auto">
          <a:xfrm>
            <a:off x="1027113" y="2841625"/>
            <a:ext cx="1584325" cy="1739900"/>
          </a:xfrm>
          <a:prstGeom prst="rect">
            <a:avLst/>
          </a:prstGeom>
          <a:solidFill>
            <a:schemeClr val="accent1"/>
          </a:solidFill>
          <a:ln w="19050"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51931" name="Rectangle 27">
            <a:extLst>
              <a:ext uri="{FF2B5EF4-FFF2-40B4-BE49-F238E27FC236}">
                <a16:creationId xmlns:a16="http://schemas.microsoft.com/office/drawing/2014/main" id="{BAF7E8D0-4953-495B-93D8-55FDBDEA255A}"/>
              </a:ext>
            </a:extLst>
          </p:cNvPr>
          <p:cNvSpPr>
            <a:spLocks noChangeArrowheads="1"/>
          </p:cNvSpPr>
          <p:nvPr/>
        </p:nvSpPr>
        <p:spPr bwMode="auto">
          <a:xfrm>
            <a:off x="1603375" y="2984500"/>
            <a:ext cx="360363" cy="373063"/>
          </a:xfrm>
          <a:prstGeom prst="rect">
            <a:avLst/>
          </a:prstGeom>
          <a:solidFill>
            <a:srgbClr val="993366"/>
          </a:solidFill>
          <a:ln w="19050"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51932" name="Text Box 28">
            <a:extLst>
              <a:ext uri="{FF2B5EF4-FFF2-40B4-BE49-F238E27FC236}">
                <a16:creationId xmlns:a16="http://schemas.microsoft.com/office/drawing/2014/main" id="{C0DF28DC-9882-42BA-B07F-D05EDF246F34}"/>
              </a:ext>
            </a:extLst>
          </p:cNvPr>
          <p:cNvSpPr txBox="1">
            <a:spLocks noChangeArrowheads="1"/>
          </p:cNvSpPr>
          <p:nvPr/>
        </p:nvSpPr>
        <p:spPr bwMode="auto">
          <a:xfrm>
            <a:off x="1338263" y="2395538"/>
            <a:ext cx="1033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lang="en-US" altLang="zh-CN">
                <a:effectLst>
                  <a:outerShdw blurRad="38100" dist="38100" dir="2700000" algn="tl">
                    <a:srgbClr val="000000"/>
                  </a:outerShdw>
                </a:effectLst>
              </a:rPr>
              <a:t>Host 1</a:t>
            </a:r>
          </a:p>
        </p:txBody>
      </p:sp>
      <p:sp>
        <p:nvSpPr>
          <p:cNvPr id="251933" name="Text Box 29">
            <a:extLst>
              <a:ext uri="{FF2B5EF4-FFF2-40B4-BE49-F238E27FC236}">
                <a16:creationId xmlns:a16="http://schemas.microsoft.com/office/drawing/2014/main" id="{2DCC24ED-47B3-4E3E-AB4F-4861686315DC}"/>
              </a:ext>
            </a:extLst>
          </p:cNvPr>
          <p:cNvSpPr txBox="1">
            <a:spLocks noChangeArrowheads="1"/>
          </p:cNvSpPr>
          <p:nvPr/>
        </p:nvSpPr>
        <p:spPr bwMode="auto">
          <a:xfrm>
            <a:off x="1601788" y="2935288"/>
            <a:ext cx="360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lang="en-US" altLang="zh-CN">
                <a:solidFill>
                  <a:srgbClr val="FFFF00"/>
                </a:solidFill>
                <a:effectLst>
                  <a:outerShdw blurRad="38100" dist="38100" dir="2700000" algn="tl">
                    <a:srgbClr val="000000"/>
                  </a:outerShdw>
                </a:effectLst>
              </a:rPr>
              <a:t>1</a:t>
            </a:r>
          </a:p>
        </p:txBody>
      </p:sp>
      <p:cxnSp>
        <p:nvCxnSpPr>
          <p:cNvPr id="251934" name="AutoShape 30">
            <a:extLst>
              <a:ext uri="{FF2B5EF4-FFF2-40B4-BE49-F238E27FC236}">
                <a16:creationId xmlns:a16="http://schemas.microsoft.com/office/drawing/2014/main" id="{A8EEF65C-761F-4AD4-90CC-55ABFD135E86}"/>
              </a:ext>
            </a:extLst>
          </p:cNvPr>
          <p:cNvCxnSpPr>
            <a:cxnSpLocks noChangeShapeType="1"/>
            <a:stCxn id="251931" idx="2"/>
            <a:endCxn id="251916" idx="2"/>
          </p:cNvCxnSpPr>
          <p:nvPr/>
        </p:nvCxnSpPr>
        <p:spPr bwMode="auto">
          <a:xfrm rot="16200000" flipH="1">
            <a:off x="2641600" y="2509838"/>
            <a:ext cx="636587" cy="2351088"/>
          </a:xfrm>
          <a:prstGeom prst="bentConnector3">
            <a:avLst>
              <a:gd name="adj1" fmla="val 156606"/>
            </a:avLst>
          </a:prstGeom>
          <a:noFill/>
          <a:ln w="76200">
            <a:solidFill>
              <a:srgbClr val="FF99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935" name="AutoShape 31">
            <a:extLst>
              <a:ext uri="{FF2B5EF4-FFF2-40B4-BE49-F238E27FC236}">
                <a16:creationId xmlns:a16="http://schemas.microsoft.com/office/drawing/2014/main" id="{1FCE4A76-D0B6-45F5-BDC6-0130A3B2F504}"/>
              </a:ext>
            </a:extLst>
          </p:cNvPr>
          <p:cNvCxnSpPr>
            <a:cxnSpLocks noChangeShapeType="1"/>
            <a:stCxn id="251916" idx="0"/>
            <a:endCxn id="251913" idx="1"/>
          </p:cNvCxnSpPr>
          <p:nvPr/>
        </p:nvCxnSpPr>
        <p:spPr bwMode="auto">
          <a:xfrm rot="16200000">
            <a:off x="4004469" y="3267869"/>
            <a:ext cx="498475" cy="236537"/>
          </a:xfrm>
          <a:prstGeom prst="bentConnector2">
            <a:avLst/>
          </a:prstGeom>
          <a:noFill/>
          <a:ln w="508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936" name="AutoShape 32">
            <a:extLst>
              <a:ext uri="{FF2B5EF4-FFF2-40B4-BE49-F238E27FC236}">
                <a16:creationId xmlns:a16="http://schemas.microsoft.com/office/drawing/2014/main" id="{9CCB35BF-3303-43D6-8FAB-BE5F347B746F}"/>
              </a:ext>
            </a:extLst>
          </p:cNvPr>
          <p:cNvCxnSpPr>
            <a:cxnSpLocks noChangeShapeType="1"/>
            <a:stCxn id="251913" idx="3"/>
            <a:endCxn id="251917" idx="0"/>
          </p:cNvCxnSpPr>
          <p:nvPr/>
        </p:nvCxnSpPr>
        <p:spPr bwMode="auto">
          <a:xfrm>
            <a:off x="4903788" y="3136900"/>
            <a:ext cx="239712" cy="498475"/>
          </a:xfrm>
          <a:prstGeom prst="bentConnector2">
            <a:avLst/>
          </a:prstGeom>
          <a:noFill/>
          <a:ln w="508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937" name="AutoShape 33">
            <a:extLst>
              <a:ext uri="{FF2B5EF4-FFF2-40B4-BE49-F238E27FC236}">
                <a16:creationId xmlns:a16="http://schemas.microsoft.com/office/drawing/2014/main" id="{AD0F0E08-408E-4D0E-BD35-FEE7020158C4}"/>
              </a:ext>
            </a:extLst>
          </p:cNvPr>
          <p:cNvCxnSpPr>
            <a:cxnSpLocks noChangeShapeType="1"/>
            <a:stCxn id="251917" idx="2"/>
          </p:cNvCxnSpPr>
          <p:nvPr/>
        </p:nvCxnSpPr>
        <p:spPr bwMode="auto">
          <a:xfrm rot="5400000" flipH="1" flipV="1">
            <a:off x="5953919" y="2556669"/>
            <a:ext cx="636587" cy="2257425"/>
          </a:xfrm>
          <a:prstGeom prst="bentConnector3">
            <a:avLst>
              <a:gd name="adj1" fmla="val -58606"/>
            </a:avLst>
          </a:prstGeom>
          <a:noFill/>
          <a:ln w="76200">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1938" name="Text Box 34">
            <a:extLst>
              <a:ext uri="{FF2B5EF4-FFF2-40B4-BE49-F238E27FC236}">
                <a16:creationId xmlns:a16="http://schemas.microsoft.com/office/drawing/2014/main" id="{86F987F0-1AA9-4463-8825-176F7F0B1FE8}"/>
              </a:ext>
            </a:extLst>
          </p:cNvPr>
          <p:cNvSpPr txBox="1">
            <a:spLocks noChangeArrowheads="1"/>
          </p:cNvSpPr>
          <p:nvPr/>
        </p:nvSpPr>
        <p:spPr bwMode="auto">
          <a:xfrm>
            <a:off x="1962150" y="4581525"/>
            <a:ext cx="2205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lang="en-US" altLang="zh-CN">
                <a:solidFill>
                  <a:srgbClr val="FF9900"/>
                </a:solidFill>
                <a:effectLst>
                  <a:outerShdw blurRad="38100" dist="38100" dir="2700000" algn="tl">
                    <a:srgbClr val="000000"/>
                  </a:outerShdw>
                </a:effectLst>
              </a:rPr>
              <a:t>TCP connection</a:t>
            </a:r>
          </a:p>
        </p:txBody>
      </p:sp>
      <p:sp>
        <p:nvSpPr>
          <p:cNvPr id="251939" name="Text Box 35">
            <a:extLst>
              <a:ext uri="{FF2B5EF4-FFF2-40B4-BE49-F238E27FC236}">
                <a16:creationId xmlns:a16="http://schemas.microsoft.com/office/drawing/2014/main" id="{4EFC65ED-9A39-4758-B000-78FCED71577D}"/>
              </a:ext>
            </a:extLst>
          </p:cNvPr>
          <p:cNvSpPr txBox="1">
            <a:spLocks noChangeArrowheads="1"/>
          </p:cNvSpPr>
          <p:nvPr/>
        </p:nvSpPr>
        <p:spPr bwMode="auto">
          <a:xfrm>
            <a:off x="5130800" y="4581525"/>
            <a:ext cx="2208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lang="en-US" altLang="zh-CN">
                <a:solidFill>
                  <a:srgbClr val="FFFF00"/>
                </a:solidFill>
                <a:effectLst>
                  <a:outerShdw blurRad="38100" dist="38100" dir="2700000" algn="tl">
                    <a:srgbClr val="000000"/>
                  </a:outerShdw>
                </a:effectLst>
              </a:rPr>
              <a:t>TP4 connection</a:t>
            </a:r>
          </a:p>
        </p:txBody>
      </p:sp>
      <p:sp>
        <p:nvSpPr>
          <p:cNvPr id="251940" name="Text Box 36">
            <a:extLst>
              <a:ext uri="{FF2B5EF4-FFF2-40B4-BE49-F238E27FC236}">
                <a16:creationId xmlns:a16="http://schemas.microsoft.com/office/drawing/2014/main" id="{B9F5349B-A461-4C48-BCE6-E6E633828A62}"/>
              </a:ext>
            </a:extLst>
          </p:cNvPr>
          <p:cNvSpPr txBox="1">
            <a:spLocks noChangeArrowheads="1"/>
          </p:cNvSpPr>
          <p:nvPr/>
        </p:nvSpPr>
        <p:spPr bwMode="auto">
          <a:xfrm>
            <a:off x="5491163" y="1844675"/>
            <a:ext cx="13493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lang="en-US" altLang="zh-CN">
                <a:effectLst>
                  <a:outerShdw blurRad="38100" dist="38100" dir="2700000" algn="tl">
                    <a:srgbClr val="000000"/>
                  </a:outerShdw>
                </a:effectLst>
              </a:rPr>
              <a:t>Message</a:t>
            </a:r>
          </a:p>
          <a:p>
            <a:pPr>
              <a:lnSpc>
                <a:spcPct val="85000"/>
              </a:lnSpc>
            </a:pPr>
            <a:r>
              <a:rPr lang="en-US" altLang="zh-CN">
                <a:effectLst>
                  <a:outerShdw blurRad="38100" dist="38100" dir="2700000" algn="tl">
                    <a:srgbClr val="000000"/>
                  </a:outerShdw>
                </a:effectLst>
              </a:rPr>
              <a:t>buffer</a:t>
            </a:r>
          </a:p>
        </p:txBody>
      </p:sp>
      <p:sp>
        <p:nvSpPr>
          <p:cNvPr id="251941" name="Line 37">
            <a:extLst>
              <a:ext uri="{FF2B5EF4-FFF2-40B4-BE49-F238E27FC236}">
                <a16:creationId xmlns:a16="http://schemas.microsoft.com/office/drawing/2014/main" id="{37E5259E-331F-4F7D-B95A-D751E0BF7556}"/>
              </a:ext>
            </a:extLst>
          </p:cNvPr>
          <p:cNvSpPr>
            <a:spLocks noChangeShapeType="1"/>
          </p:cNvSpPr>
          <p:nvPr/>
        </p:nvSpPr>
        <p:spPr bwMode="auto">
          <a:xfrm flipH="1">
            <a:off x="4929188" y="2492375"/>
            <a:ext cx="1008062" cy="576263"/>
          </a:xfrm>
          <a:prstGeom prst="line">
            <a:avLst/>
          </a:prstGeom>
          <a:noFill/>
          <a:ln w="28575">
            <a:solidFill>
              <a:schemeClr val="tx1"/>
            </a:solidFill>
            <a:prstDash val="dash"/>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51942" name="Text Box 38">
            <a:extLst>
              <a:ext uri="{FF2B5EF4-FFF2-40B4-BE49-F238E27FC236}">
                <a16:creationId xmlns:a16="http://schemas.microsoft.com/office/drawing/2014/main" id="{E1C5064A-D93B-4BCE-B3B5-167BC8490BC7}"/>
              </a:ext>
            </a:extLst>
          </p:cNvPr>
          <p:cNvSpPr txBox="1">
            <a:spLocks noChangeArrowheads="1"/>
          </p:cNvSpPr>
          <p:nvPr/>
        </p:nvSpPr>
        <p:spPr bwMode="auto">
          <a:xfrm>
            <a:off x="395288" y="5805488"/>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lang="en-US" altLang="zh-CN">
                <a:solidFill>
                  <a:srgbClr val="FF9900"/>
                </a:solidFill>
                <a:effectLst>
                  <a:outerShdw blurRad="38100" dist="38100" dir="2700000" algn="tl">
                    <a:srgbClr val="000000"/>
                  </a:outerShdw>
                </a:effectLst>
              </a:rPr>
              <a:t>TCP/IP and RFC822</a:t>
            </a:r>
          </a:p>
        </p:txBody>
      </p:sp>
      <p:sp>
        <p:nvSpPr>
          <p:cNvPr id="251943" name="Text Box 39">
            <a:extLst>
              <a:ext uri="{FF2B5EF4-FFF2-40B4-BE49-F238E27FC236}">
                <a16:creationId xmlns:a16="http://schemas.microsoft.com/office/drawing/2014/main" id="{C3982532-BB40-4277-A28E-FCB3E11A1CD8}"/>
              </a:ext>
            </a:extLst>
          </p:cNvPr>
          <p:cNvSpPr txBox="1">
            <a:spLocks noChangeArrowheads="1"/>
          </p:cNvSpPr>
          <p:nvPr/>
        </p:nvSpPr>
        <p:spPr bwMode="auto">
          <a:xfrm>
            <a:off x="6149975" y="5805488"/>
            <a:ext cx="2654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lang="en-US" altLang="zh-CN">
                <a:solidFill>
                  <a:srgbClr val="FFFF00"/>
                </a:solidFill>
                <a:effectLst>
                  <a:outerShdw blurRad="38100" dist="38100" dir="2700000" algn="tl">
                    <a:srgbClr val="000000"/>
                  </a:outerShdw>
                </a:effectLst>
              </a:rPr>
              <a:t>OSI TP4 and X.400</a:t>
            </a:r>
          </a:p>
        </p:txBody>
      </p:sp>
      <p:sp>
        <p:nvSpPr>
          <p:cNvPr id="251944" name="Rectangle 40">
            <a:extLst>
              <a:ext uri="{FF2B5EF4-FFF2-40B4-BE49-F238E27FC236}">
                <a16:creationId xmlns:a16="http://schemas.microsoft.com/office/drawing/2014/main" id="{4131D47D-BA89-4B28-99B8-6FBD9BDF0D50}"/>
              </a:ext>
            </a:extLst>
          </p:cNvPr>
          <p:cNvSpPr>
            <a:spLocks noChangeArrowheads="1"/>
          </p:cNvSpPr>
          <p:nvPr/>
        </p:nvSpPr>
        <p:spPr bwMode="auto">
          <a:xfrm>
            <a:off x="7218363" y="2997200"/>
            <a:ext cx="360362" cy="373063"/>
          </a:xfrm>
          <a:prstGeom prst="rect">
            <a:avLst/>
          </a:prstGeom>
          <a:solidFill>
            <a:srgbClr val="FFFF00"/>
          </a:solidFill>
          <a:ln w="19050"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51945" name="Text Box 41">
            <a:extLst>
              <a:ext uri="{FF2B5EF4-FFF2-40B4-BE49-F238E27FC236}">
                <a16:creationId xmlns:a16="http://schemas.microsoft.com/office/drawing/2014/main" id="{B67919A0-E5E0-4932-985B-8F08971745E9}"/>
              </a:ext>
            </a:extLst>
          </p:cNvPr>
          <p:cNvSpPr txBox="1">
            <a:spLocks noChangeArrowheads="1"/>
          </p:cNvSpPr>
          <p:nvPr/>
        </p:nvSpPr>
        <p:spPr bwMode="auto">
          <a:xfrm>
            <a:off x="7218363" y="2971800"/>
            <a:ext cx="360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lang="en-US" altLang="zh-CN">
                <a:solidFill>
                  <a:schemeClr val="bg1"/>
                </a:solidFill>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51908"/>
                                        </p:tgtEl>
                                        <p:attrNameLst>
                                          <p:attrName>style.visibility</p:attrName>
                                        </p:attrNameLst>
                                      </p:cBhvr>
                                      <p:to>
                                        <p:strVal val="visible"/>
                                      </p:to>
                                    </p:set>
                                    <p:animEffect transition="in" filter="fade">
                                      <p:cBhvr>
                                        <p:cTn id="7" dur="2000"/>
                                        <p:tgtEl>
                                          <p:spTgt spid="2519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51940"/>
                                        </p:tgtEl>
                                        <p:attrNameLst>
                                          <p:attrName>style.visibility</p:attrName>
                                        </p:attrNameLst>
                                      </p:cBhvr>
                                      <p:to>
                                        <p:strVal val="visible"/>
                                      </p:to>
                                    </p:set>
                                    <p:animEffect transition="in" filter="wipe(up)">
                                      <p:cBhvr>
                                        <p:cTn id="12" dur="500"/>
                                        <p:tgtEl>
                                          <p:spTgt spid="251940"/>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251941"/>
                                        </p:tgtEl>
                                        <p:attrNameLst>
                                          <p:attrName>style.visibility</p:attrName>
                                        </p:attrNameLst>
                                      </p:cBhvr>
                                      <p:to>
                                        <p:strVal val="visible"/>
                                      </p:to>
                                    </p:set>
                                    <p:animEffect transition="in" filter="wipe(up)">
                                      <p:cBhvr>
                                        <p:cTn id="16" dur="500"/>
                                        <p:tgtEl>
                                          <p:spTgt spid="25194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51934"/>
                                        </p:tgtEl>
                                        <p:attrNameLst>
                                          <p:attrName>style.visibility</p:attrName>
                                        </p:attrNameLst>
                                      </p:cBhvr>
                                      <p:to>
                                        <p:strVal val="visible"/>
                                      </p:to>
                                    </p:set>
                                    <p:animEffect transition="in" filter="wipe(left)">
                                      <p:cBhvr>
                                        <p:cTn id="21" dur="1000"/>
                                        <p:tgtEl>
                                          <p:spTgt spid="251934"/>
                                        </p:tgtEl>
                                      </p:cBhvr>
                                    </p:animEffect>
                                  </p:childTnLst>
                                </p:cTn>
                              </p:par>
                            </p:childTnLst>
                          </p:cTn>
                        </p:par>
                        <p:par>
                          <p:cTn id="22" fill="hold" nodeType="afterGroup">
                            <p:stCondLst>
                              <p:cond delay="1000"/>
                            </p:stCondLst>
                            <p:childTnLst>
                              <p:par>
                                <p:cTn id="23" presetID="5" presetClass="entr" presetSubtype="10" fill="hold" grpId="0" nodeType="afterEffect">
                                  <p:stCondLst>
                                    <p:cond delay="0"/>
                                  </p:stCondLst>
                                  <p:childTnLst>
                                    <p:set>
                                      <p:cBhvr>
                                        <p:cTn id="24" dur="1" fill="hold">
                                          <p:stCondLst>
                                            <p:cond delay="0"/>
                                          </p:stCondLst>
                                        </p:cTn>
                                        <p:tgtEl>
                                          <p:spTgt spid="251938"/>
                                        </p:tgtEl>
                                        <p:attrNameLst>
                                          <p:attrName>style.visibility</p:attrName>
                                        </p:attrNameLst>
                                      </p:cBhvr>
                                      <p:to>
                                        <p:strVal val="visible"/>
                                      </p:to>
                                    </p:set>
                                    <p:animEffect transition="in" filter="checkerboard(across)">
                                      <p:cBhvr>
                                        <p:cTn id="25" dur="500"/>
                                        <p:tgtEl>
                                          <p:spTgt spid="251938"/>
                                        </p:tgtEl>
                                      </p:cBhvr>
                                    </p:animEffect>
                                  </p:childTnLst>
                                </p:cTn>
                              </p:par>
                            </p:childTnLst>
                          </p:cTn>
                        </p:par>
                        <p:par>
                          <p:cTn id="26" fill="hold" nodeType="afterGroup">
                            <p:stCondLst>
                              <p:cond delay="1500"/>
                            </p:stCondLst>
                            <p:childTnLst>
                              <p:par>
                                <p:cTn id="27" presetID="22" presetClass="entr" presetSubtype="4" fill="hold" nodeType="afterEffect">
                                  <p:stCondLst>
                                    <p:cond delay="0"/>
                                  </p:stCondLst>
                                  <p:childTnLst>
                                    <p:set>
                                      <p:cBhvr>
                                        <p:cTn id="28" dur="1" fill="hold">
                                          <p:stCondLst>
                                            <p:cond delay="0"/>
                                          </p:stCondLst>
                                        </p:cTn>
                                        <p:tgtEl>
                                          <p:spTgt spid="251935"/>
                                        </p:tgtEl>
                                        <p:attrNameLst>
                                          <p:attrName>style.visibility</p:attrName>
                                        </p:attrNameLst>
                                      </p:cBhvr>
                                      <p:to>
                                        <p:strVal val="visible"/>
                                      </p:to>
                                    </p:set>
                                    <p:animEffect transition="in" filter="wipe(down)">
                                      <p:cBhvr>
                                        <p:cTn id="29" dur="1000"/>
                                        <p:tgtEl>
                                          <p:spTgt spid="251935"/>
                                        </p:tgtEl>
                                      </p:cBhvr>
                                    </p:animEffect>
                                  </p:childTnLst>
                                </p:cTn>
                              </p:par>
                            </p:childTnLst>
                          </p:cTn>
                        </p:par>
                        <p:par>
                          <p:cTn id="30" fill="hold" nodeType="afterGroup">
                            <p:stCondLst>
                              <p:cond delay="2500"/>
                            </p:stCondLst>
                            <p:childTnLst>
                              <p:par>
                                <p:cTn id="31" presetID="22" presetClass="entr" presetSubtype="1" fill="hold" nodeType="afterEffect">
                                  <p:stCondLst>
                                    <p:cond delay="0"/>
                                  </p:stCondLst>
                                  <p:childTnLst>
                                    <p:set>
                                      <p:cBhvr>
                                        <p:cTn id="32" dur="1" fill="hold">
                                          <p:stCondLst>
                                            <p:cond delay="0"/>
                                          </p:stCondLst>
                                        </p:cTn>
                                        <p:tgtEl>
                                          <p:spTgt spid="251936"/>
                                        </p:tgtEl>
                                        <p:attrNameLst>
                                          <p:attrName>style.visibility</p:attrName>
                                        </p:attrNameLst>
                                      </p:cBhvr>
                                      <p:to>
                                        <p:strVal val="visible"/>
                                      </p:to>
                                    </p:set>
                                    <p:animEffect transition="in" filter="wipe(up)">
                                      <p:cBhvr>
                                        <p:cTn id="33" dur="1000"/>
                                        <p:tgtEl>
                                          <p:spTgt spid="251936"/>
                                        </p:tgtEl>
                                      </p:cBhvr>
                                    </p:animEffect>
                                  </p:childTnLst>
                                </p:cTn>
                              </p:par>
                            </p:childTnLst>
                          </p:cTn>
                        </p:par>
                        <p:par>
                          <p:cTn id="34" fill="hold" nodeType="afterGroup">
                            <p:stCondLst>
                              <p:cond delay="3500"/>
                            </p:stCondLst>
                            <p:childTnLst>
                              <p:par>
                                <p:cTn id="35" presetID="22" presetClass="entr" presetSubtype="8" fill="hold" nodeType="afterEffect">
                                  <p:stCondLst>
                                    <p:cond delay="0"/>
                                  </p:stCondLst>
                                  <p:childTnLst>
                                    <p:set>
                                      <p:cBhvr>
                                        <p:cTn id="36" dur="1" fill="hold">
                                          <p:stCondLst>
                                            <p:cond delay="0"/>
                                          </p:stCondLst>
                                        </p:cTn>
                                        <p:tgtEl>
                                          <p:spTgt spid="251937"/>
                                        </p:tgtEl>
                                        <p:attrNameLst>
                                          <p:attrName>style.visibility</p:attrName>
                                        </p:attrNameLst>
                                      </p:cBhvr>
                                      <p:to>
                                        <p:strVal val="visible"/>
                                      </p:to>
                                    </p:set>
                                    <p:animEffect transition="in" filter="wipe(left)">
                                      <p:cBhvr>
                                        <p:cTn id="37" dur="1000"/>
                                        <p:tgtEl>
                                          <p:spTgt spid="251937"/>
                                        </p:tgtEl>
                                      </p:cBhvr>
                                    </p:animEffect>
                                  </p:childTnLst>
                                </p:cTn>
                              </p:par>
                            </p:childTnLst>
                          </p:cTn>
                        </p:par>
                        <p:par>
                          <p:cTn id="38" fill="hold" nodeType="afterGroup">
                            <p:stCondLst>
                              <p:cond delay="4500"/>
                            </p:stCondLst>
                            <p:childTnLst>
                              <p:par>
                                <p:cTn id="39" presetID="5" presetClass="entr" presetSubtype="10" fill="hold" grpId="0" nodeType="afterEffect">
                                  <p:stCondLst>
                                    <p:cond delay="0"/>
                                  </p:stCondLst>
                                  <p:childTnLst>
                                    <p:set>
                                      <p:cBhvr>
                                        <p:cTn id="40" dur="1" fill="hold">
                                          <p:stCondLst>
                                            <p:cond delay="0"/>
                                          </p:stCondLst>
                                        </p:cTn>
                                        <p:tgtEl>
                                          <p:spTgt spid="251939"/>
                                        </p:tgtEl>
                                        <p:attrNameLst>
                                          <p:attrName>style.visibility</p:attrName>
                                        </p:attrNameLst>
                                      </p:cBhvr>
                                      <p:to>
                                        <p:strVal val="visible"/>
                                      </p:to>
                                    </p:set>
                                    <p:animEffect transition="in" filter="checkerboard(across)">
                                      <p:cBhvr>
                                        <p:cTn id="41" dur="500"/>
                                        <p:tgtEl>
                                          <p:spTgt spid="251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38" grpId="0"/>
      <p:bldP spid="251939" grpId="0"/>
      <p:bldP spid="25194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04B9FE12-7E37-4634-A99C-A03D82700E67}"/>
              </a:ext>
            </a:extLst>
          </p:cNvPr>
          <p:cNvSpPr>
            <a:spLocks noGrp="1"/>
          </p:cNvSpPr>
          <p:nvPr>
            <p:ph type="sldNum" sz="quarter" idx="12"/>
          </p:nvPr>
        </p:nvSpPr>
        <p:spPr/>
        <p:txBody>
          <a:bodyPr/>
          <a:lstStyle/>
          <a:p>
            <a:fld id="{816F43F7-CC09-4227-BBF2-743618FDCBCA}" type="slidenum">
              <a:rPr lang="en-US" altLang="zh-CN"/>
              <a:pPr/>
              <a:t>53</a:t>
            </a:fld>
            <a:endParaRPr lang="en-US" altLang="zh-CN"/>
          </a:p>
        </p:txBody>
      </p:sp>
      <p:sp>
        <p:nvSpPr>
          <p:cNvPr id="241666" name="Rectangle 2">
            <a:extLst>
              <a:ext uri="{FF2B5EF4-FFF2-40B4-BE49-F238E27FC236}">
                <a16:creationId xmlns:a16="http://schemas.microsoft.com/office/drawing/2014/main" id="{03822133-8CEA-4980-9AAF-B11325B788B5}"/>
              </a:ext>
            </a:extLst>
          </p:cNvPr>
          <p:cNvSpPr>
            <a:spLocks noGrp="1" noChangeArrowheads="1"/>
          </p:cNvSpPr>
          <p:nvPr>
            <p:ph type="title"/>
          </p:nvPr>
        </p:nvSpPr>
        <p:spPr/>
        <p:txBody>
          <a:bodyPr/>
          <a:lstStyle/>
          <a:p>
            <a:r>
              <a:rPr lang="en-US" altLang="zh-CN"/>
              <a:t>3.5  Summary</a:t>
            </a:r>
          </a:p>
        </p:txBody>
      </p:sp>
      <p:sp>
        <p:nvSpPr>
          <p:cNvPr id="241667" name="Rectangle 3">
            <a:extLst>
              <a:ext uri="{FF2B5EF4-FFF2-40B4-BE49-F238E27FC236}">
                <a16:creationId xmlns:a16="http://schemas.microsoft.com/office/drawing/2014/main" id="{161D008A-6BAD-4B6D-A787-5CB963E03176}"/>
              </a:ext>
            </a:extLst>
          </p:cNvPr>
          <p:cNvSpPr>
            <a:spLocks noGrp="1" noChangeArrowheads="1"/>
          </p:cNvSpPr>
          <p:nvPr>
            <p:ph type="body" idx="1"/>
          </p:nvPr>
        </p:nvSpPr>
        <p:spPr/>
        <p:txBody>
          <a:bodyPr/>
          <a:lstStyle/>
          <a:p>
            <a:r>
              <a:rPr lang="en-US" altLang="zh-CN" sz="2800"/>
              <a:t>LAN &amp; WAN</a:t>
            </a:r>
          </a:p>
          <a:p>
            <a:pPr lvl="1"/>
            <a:r>
              <a:rPr lang="zh-CN" altLang="en-US" sz="2400"/>
              <a:t>基本概念、特点</a:t>
            </a:r>
          </a:p>
          <a:p>
            <a:pPr lvl="1"/>
            <a:r>
              <a:rPr lang="en-US" altLang="zh-CN" sz="2400"/>
              <a:t>Ethernet</a:t>
            </a:r>
            <a:r>
              <a:rPr lang="zh-CN" altLang="en-US" sz="2400"/>
              <a:t>：拓扑、帧结构、冲突</a:t>
            </a:r>
          </a:p>
          <a:p>
            <a:pPr lvl="1"/>
            <a:r>
              <a:rPr lang="en-US" altLang="zh-CN" sz="2400"/>
              <a:t>Point-to-point WAN</a:t>
            </a:r>
            <a:r>
              <a:rPr lang="zh-CN" altLang="en-US" sz="2400"/>
              <a:t>：特点、主要协议</a:t>
            </a:r>
          </a:p>
          <a:p>
            <a:pPr lvl="1"/>
            <a:r>
              <a:rPr lang="en-US" altLang="zh-CN" sz="2400"/>
              <a:t>Switched WAN</a:t>
            </a:r>
            <a:r>
              <a:rPr lang="zh-CN" altLang="en-US" sz="2400"/>
              <a:t>：交换技术、主要协议</a:t>
            </a:r>
          </a:p>
          <a:p>
            <a:r>
              <a:rPr lang="en-US" altLang="zh-CN" sz="2800"/>
              <a:t>HUB</a:t>
            </a:r>
            <a:r>
              <a:rPr lang="zh-CN" altLang="en-US" sz="2800"/>
              <a:t>、</a:t>
            </a:r>
            <a:r>
              <a:rPr lang="en-US" altLang="zh-CN" sz="2800"/>
              <a:t>Switch</a:t>
            </a:r>
            <a:r>
              <a:rPr lang="zh-CN" altLang="en-US" sz="2800"/>
              <a:t>、</a:t>
            </a:r>
            <a:r>
              <a:rPr lang="en-US" altLang="zh-CN" sz="2800"/>
              <a:t>Router</a:t>
            </a:r>
            <a:r>
              <a:rPr lang="zh-CN" altLang="en-US" sz="2800"/>
              <a:t>、</a:t>
            </a:r>
            <a:r>
              <a:rPr lang="en-US" altLang="zh-CN" sz="2800"/>
              <a:t>Gateway</a:t>
            </a:r>
          </a:p>
          <a:p>
            <a:pPr lvl="1"/>
            <a:r>
              <a:rPr lang="zh-CN" altLang="en-US" sz="2400"/>
              <a:t>功能层次结构</a:t>
            </a:r>
          </a:p>
          <a:p>
            <a:pPr lvl="1"/>
            <a:r>
              <a:rPr lang="zh-CN" altLang="en-US" sz="2400"/>
              <a:t>数据转发层次</a:t>
            </a:r>
          </a:p>
          <a:p>
            <a:r>
              <a:rPr lang="zh-CN" altLang="en-US" sz="2800"/>
              <a:t>区别</a:t>
            </a:r>
          </a:p>
          <a:p>
            <a:pPr lvl="1"/>
            <a:r>
              <a:rPr lang="en-US" altLang="zh-CN" sz="2400"/>
              <a:t>Default gateway  vs.  Gateway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标题 242689"/>
          <p:cNvSpPr>
            <a:spLocks noGrp="1"/>
          </p:cNvSpPr>
          <p:nvPr>
            <p:ph type="title"/>
          </p:nvPr>
        </p:nvSpPr>
        <p:spPr>
          <a:xfrm>
            <a:off x="250825" y="214630"/>
            <a:ext cx="8693150" cy="1210945"/>
          </a:xfrm>
        </p:spPr>
        <p:txBody>
          <a:bodyPr lIns="92075" tIns="46038" rIns="92075" bIns="46038" anchor="b"/>
          <a:lstStyle/>
          <a:p>
            <a:r>
              <a:rPr lang="zh-CN" altLang="en-US" dirty="0"/>
              <a:t>双绞线</a:t>
            </a:r>
          </a:p>
        </p:txBody>
      </p:sp>
      <p:sp>
        <p:nvSpPr>
          <p:cNvPr id="242691" name="文本占位符 242690"/>
          <p:cNvSpPr>
            <a:spLocks noGrp="1"/>
          </p:cNvSpPr>
          <p:nvPr>
            <p:ph type="body" idx="1"/>
          </p:nvPr>
        </p:nvSpPr>
        <p:spPr>
          <a:xfrm>
            <a:off x="457200" y="1371600"/>
            <a:ext cx="8229600" cy="5181600"/>
          </a:xfrm>
        </p:spPr>
        <p:txBody>
          <a:bodyPr lIns="92075" tIns="46038" rIns="92075" bIns="46038"/>
          <a:lstStyle/>
          <a:p>
            <a:r>
              <a:rPr lang="zh-CN" altLang="en-US" sz="2400" dirty="0">
                <a:solidFill>
                  <a:schemeClr val="tx2"/>
                </a:solidFill>
              </a:rPr>
              <a:t>第四类</a:t>
            </a:r>
            <a:r>
              <a:rPr lang="en-US" altLang="zh-CN" sz="2400" dirty="0"/>
              <a:t>:</a:t>
            </a:r>
            <a:r>
              <a:rPr lang="zh-CN" altLang="en-US" sz="2400" dirty="0"/>
              <a:t>该类电缆的传输频率为</a:t>
            </a:r>
            <a:r>
              <a:rPr lang="en-US" altLang="zh-CN" sz="2400" dirty="0"/>
              <a:t>20MHz,</a:t>
            </a:r>
            <a:r>
              <a:rPr lang="zh-CN" altLang="en-US" sz="2400" dirty="0"/>
              <a:t>用于语音传输和最高传输速率</a:t>
            </a:r>
            <a:r>
              <a:rPr lang="en-US" altLang="zh-CN" sz="2400" dirty="0"/>
              <a:t>16Mbps</a:t>
            </a:r>
            <a:r>
              <a:rPr lang="zh-CN" altLang="en-US" sz="2400" dirty="0"/>
              <a:t>的数据传输，主要用于基于令牌的局域网和</a:t>
            </a:r>
            <a:r>
              <a:rPr lang="en-US" altLang="zh-CN" sz="2400" dirty="0"/>
              <a:t>10base-T/100base-T</a:t>
            </a:r>
            <a:r>
              <a:rPr lang="zh-CN" altLang="en-US" sz="2400" dirty="0"/>
              <a:t>。</a:t>
            </a:r>
            <a:br>
              <a:rPr lang="zh-CN" altLang="en-US" sz="2400" dirty="0"/>
            </a:br>
            <a:r>
              <a:rPr lang="zh-CN" altLang="en-US" sz="2400" dirty="0">
                <a:solidFill>
                  <a:schemeClr val="tx2"/>
                </a:solidFill>
              </a:rPr>
              <a:t>第五类</a:t>
            </a:r>
            <a:r>
              <a:rPr lang="en-US" altLang="zh-CN" sz="2400" dirty="0"/>
              <a:t>:</a:t>
            </a:r>
            <a:r>
              <a:rPr lang="zh-CN" altLang="en-US" sz="2400" dirty="0">
                <a:solidFill>
                  <a:srgbClr val="FFFF00"/>
                </a:solidFill>
              </a:rPr>
              <a:t>该类电缆增加了绕线密度</a:t>
            </a:r>
            <a:r>
              <a:rPr lang="en-US" altLang="zh-CN" sz="2400" dirty="0">
                <a:solidFill>
                  <a:srgbClr val="FFFF00"/>
                </a:solidFill>
              </a:rPr>
              <a:t>,</a:t>
            </a:r>
            <a:r>
              <a:rPr lang="zh-CN" altLang="en-US" sz="2400" dirty="0">
                <a:solidFill>
                  <a:srgbClr val="FFFF00"/>
                </a:solidFill>
              </a:rPr>
              <a:t>外套一种高质量的绝缘材料</a:t>
            </a:r>
            <a:r>
              <a:rPr lang="en-US" altLang="zh-CN" sz="2400" dirty="0">
                <a:solidFill>
                  <a:srgbClr val="FFFF00"/>
                </a:solidFill>
              </a:rPr>
              <a:t>,</a:t>
            </a:r>
            <a:r>
              <a:rPr lang="zh-CN" altLang="en-US" sz="2400" dirty="0">
                <a:solidFill>
                  <a:srgbClr val="FFFF00"/>
                </a:solidFill>
              </a:rPr>
              <a:t>传输频率为</a:t>
            </a:r>
            <a:r>
              <a:rPr lang="en-US" altLang="zh-CN" sz="2400" dirty="0">
                <a:solidFill>
                  <a:srgbClr val="FFFF00"/>
                </a:solidFill>
              </a:rPr>
              <a:t>100MHz,</a:t>
            </a:r>
            <a:r>
              <a:rPr lang="zh-CN" altLang="en-US" sz="2400" dirty="0">
                <a:solidFill>
                  <a:srgbClr val="FFFF00"/>
                </a:solidFill>
              </a:rPr>
              <a:t>用于语音传输和最高传输速率为</a:t>
            </a:r>
            <a:r>
              <a:rPr lang="en-US" altLang="zh-CN" sz="2400" dirty="0">
                <a:solidFill>
                  <a:srgbClr val="FFFF00"/>
                </a:solidFill>
              </a:rPr>
              <a:t>100Mbps</a:t>
            </a:r>
            <a:r>
              <a:rPr lang="zh-CN" altLang="en-US" sz="2400" dirty="0">
                <a:solidFill>
                  <a:srgbClr val="FFFF00"/>
                </a:solidFill>
              </a:rPr>
              <a:t>的数据传输，主要用于</a:t>
            </a:r>
            <a:r>
              <a:rPr lang="en-US" altLang="zh-CN" sz="2400" dirty="0">
                <a:solidFill>
                  <a:srgbClr val="FFFF00"/>
                </a:solidFill>
              </a:rPr>
              <a:t>100base-T</a:t>
            </a:r>
            <a:r>
              <a:rPr lang="zh-CN" altLang="en-US" sz="2400" dirty="0">
                <a:solidFill>
                  <a:srgbClr val="FFFF00"/>
                </a:solidFill>
              </a:rPr>
              <a:t>和</a:t>
            </a:r>
            <a:r>
              <a:rPr lang="en-US" altLang="zh-CN" sz="2400" dirty="0">
                <a:solidFill>
                  <a:srgbClr val="FFFF00"/>
                </a:solidFill>
              </a:rPr>
              <a:t>10base-T</a:t>
            </a:r>
            <a:r>
              <a:rPr lang="zh-CN" altLang="en-US" sz="2400" dirty="0">
                <a:solidFill>
                  <a:srgbClr val="FFFF00"/>
                </a:solidFill>
              </a:rPr>
              <a:t>网络，这是最常用的以太网电缆。 </a:t>
            </a:r>
          </a:p>
          <a:p>
            <a:pPr>
              <a:buClrTx/>
              <a:buSzPct val="120000"/>
              <a:buFont typeface="Wingdings" panose="05000000000000000000" pitchFamily="2" charset="2"/>
              <a:buChar char="§"/>
            </a:pPr>
            <a:r>
              <a:rPr lang="en-US" altLang="zh-CN" sz="2400" dirty="0">
                <a:solidFill>
                  <a:schemeClr val="tx2"/>
                </a:solidFill>
                <a:latin typeface="宋体" panose="02010600030101010101" pitchFamily="2" charset="-122"/>
              </a:rPr>
              <a:t>3</a:t>
            </a:r>
            <a:r>
              <a:rPr lang="zh-CN" altLang="en-US" sz="2400" dirty="0">
                <a:solidFill>
                  <a:schemeClr val="tx2"/>
                </a:solidFill>
                <a:latin typeface="宋体" panose="02010600030101010101" pitchFamily="2" charset="-122"/>
              </a:rPr>
              <a:t>类和</a:t>
            </a:r>
            <a:r>
              <a:rPr lang="en-US" altLang="zh-CN" sz="2400" dirty="0">
                <a:solidFill>
                  <a:schemeClr val="tx2"/>
                </a:solidFill>
                <a:latin typeface="宋体" panose="02010600030101010101" pitchFamily="2" charset="-122"/>
              </a:rPr>
              <a:t>5</a:t>
            </a:r>
            <a:r>
              <a:rPr lang="zh-CN" altLang="en-US" sz="2400" dirty="0">
                <a:solidFill>
                  <a:schemeClr val="tx2"/>
                </a:solidFill>
                <a:latin typeface="宋体" panose="02010600030101010101" pitchFamily="2" charset="-122"/>
              </a:rPr>
              <a:t>类</a:t>
            </a:r>
            <a:r>
              <a:rPr lang="en-US" altLang="zh-CN" sz="2400" dirty="0">
                <a:latin typeface="宋体" panose="02010600030101010101" pitchFamily="2" charset="-122"/>
              </a:rPr>
              <a:t>UTP</a:t>
            </a:r>
            <a:r>
              <a:rPr lang="zh-CN" altLang="en-US" sz="2400" dirty="0">
                <a:latin typeface="宋体" panose="02010600030101010101" pitchFamily="2" charset="-122"/>
              </a:rPr>
              <a:t>的关键差别在于单位距离上的螺旋的数目。</a:t>
            </a:r>
            <a:r>
              <a:rPr lang="en-US" altLang="zh-CN" sz="2400" dirty="0">
                <a:latin typeface="宋体" panose="02010600030101010101" pitchFamily="2" charset="-122"/>
              </a:rPr>
              <a:t>5</a:t>
            </a:r>
            <a:r>
              <a:rPr lang="zh-CN" altLang="en-US" sz="2400" dirty="0">
                <a:latin typeface="宋体" panose="02010600030101010101" pitchFamily="2" charset="-122"/>
              </a:rPr>
              <a:t>类旋得较紧，一般为每英寸</a:t>
            </a:r>
            <a:r>
              <a:rPr lang="en-US" altLang="zh-CN" sz="2400" dirty="0">
                <a:latin typeface="宋体" panose="02010600030101010101" pitchFamily="2" charset="-122"/>
              </a:rPr>
              <a:t>3-4</a:t>
            </a:r>
            <a:r>
              <a:rPr lang="zh-CN" altLang="en-US" sz="2400" dirty="0">
                <a:latin typeface="宋体" panose="02010600030101010101" pitchFamily="2" charset="-122"/>
              </a:rPr>
              <a:t>转，而</a:t>
            </a:r>
            <a:r>
              <a:rPr lang="en-US" altLang="zh-CN" sz="2400" dirty="0">
                <a:latin typeface="宋体" panose="02010600030101010101" pitchFamily="2" charset="-122"/>
              </a:rPr>
              <a:t>3</a:t>
            </a:r>
            <a:r>
              <a:rPr lang="zh-CN" altLang="en-US" sz="2400" dirty="0">
                <a:latin typeface="宋体" panose="02010600030101010101" pitchFamily="2" charset="-122"/>
              </a:rPr>
              <a:t>类则一般是每英尺</a:t>
            </a:r>
            <a:r>
              <a:rPr lang="en-US" altLang="zh-CN" sz="2400" dirty="0">
                <a:latin typeface="宋体" panose="02010600030101010101" pitchFamily="2" charset="-122"/>
              </a:rPr>
              <a:t>3-4</a:t>
            </a:r>
            <a:r>
              <a:rPr lang="zh-CN" altLang="en-US" sz="2400" dirty="0">
                <a:latin typeface="宋体" panose="02010600030101010101" pitchFamily="2" charset="-122"/>
              </a:rPr>
              <a:t>转；旋得越紧，价格越贵，但性能也好得多。 </a:t>
            </a:r>
          </a:p>
          <a:p>
            <a:r>
              <a:rPr lang="zh-CN" altLang="en-US" sz="2400" dirty="0">
                <a:solidFill>
                  <a:srgbClr val="00B050"/>
                </a:solidFill>
                <a:latin typeface="宋体" panose="02010600030101010101" pitchFamily="2" charset="-122"/>
              </a:rPr>
              <a:t>另外还有</a:t>
            </a:r>
            <a:r>
              <a:rPr lang="zh-CN" altLang="en-US" sz="2400" dirty="0">
                <a:solidFill>
                  <a:schemeClr val="tx2"/>
                </a:solidFill>
                <a:latin typeface="宋体" panose="02010600030101010101" pitchFamily="2" charset="-122"/>
              </a:rPr>
              <a:t>超</a:t>
            </a:r>
            <a:r>
              <a:rPr lang="en-US" altLang="zh-CN" sz="2400" dirty="0">
                <a:solidFill>
                  <a:schemeClr val="tx2"/>
                </a:solidFill>
                <a:latin typeface="宋体" panose="02010600030101010101" pitchFamily="2" charset="-122"/>
              </a:rPr>
              <a:t>5</a:t>
            </a:r>
            <a:r>
              <a:rPr lang="zh-CN" altLang="en-US" sz="2400" dirty="0">
                <a:solidFill>
                  <a:schemeClr val="tx2"/>
                </a:solidFill>
                <a:latin typeface="宋体" panose="02010600030101010101" pitchFamily="2" charset="-122"/>
              </a:rPr>
              <a:t>类</a:t>
            </a:r>
            <a:r>
              <a:rPr lang="zh-CN" altLang="en-US" sz="2400" dirty="0">
                <a:solidFill>
                  <a:srgbClr val="00B050"/>
                </a:solidFill>
                <a:latin typeface="宋体" panose="02010600030101010101" pitchFamily="2" charset="-122"/>
              </a:rPr>
              <a:t>双绞线电缆，通过对其“信道”性能测试结果表明，与普通</a:t>
            </a:r>
            <a:r>
              <a:rPr lang="en-US" altLang="zh-CN" sz="2400" dirty="0">
                <a:solidFill>
                  <a:srgbClr val="00B050"/>
                </a:solidFill>
                <a:latin typeface="宋体" panose="02010600030101010101" pitchFamily="2" charset="-122"/>
              </a:rPr>
              <a:t>5</a:t>
            </a:r>
            <a:r>
              <a:rPr lang="zh-CN" altLang="en-US" sz="2400" dirty="0">
                <a:solidFill>
                  <a:srgbClr val="00B050"/>
                </a:solidFill>
                <a:latin typeface="宋体" panose="02010600030101010101" pitchFamily="2" charset="-122"/>
              </a:rPr>
              <a:t>类双绞线电缆比较，它的近端串扰、衰减和结构回波等主要性能指标都有很大提高。 </a:t>
            </a:r>
          </a:p>
        </p:txBody>
      </p:sp>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title"/>
          </p:nvPr>
        </p:nvSpPr>
        <p:spPr>
          <a:xfrm>
            <a:off x="184150" y="214313"/>
            <a:ext cx="7793038" cy="1462087"/>
          </a:xfrm>
        </p:spPr>
        <p:txBody>
          <a:bodyPr vert="horz" wrap="square" lIns="91440" tIns="45720" rIns="91440" bIns="45720" anchor="ctr"/>
          <a:lstStyle/>
          <a:p>
            <a:r>
              <a:rPr lang="en-US" altLang="zh-CN" dirty="0"/>
              <a:t>Physical Guided Media</a:t>
            </a:r>
            <a:endParaRPr lang="zh-CN" altLang="en-US" dirty="0"/>
          </a:p>
        </p:txBody>
      </p:sp>
      <p:pic>
        <p:nvPicPr>
          <p:cNvPr id="49155" name="Picture 4"/>
          <p:cNvPicPr>
            <a:picLocks noChangeAspect="1"/>
          </p:cNvPicPr>
          <p:nvPr/>
        </p:nvPicPr>
        <p:blipFill>
          <a:blip r:embed="rId2"/>
          <a:stretch>
            <a:fillRect/>
          </a:stretch>
        </p:blipFill>
        <p:spPr>
          <a:xfrm>
            <a:off x="411163" y="1981200"/>
            <a:ext cx="3055937" cy="3886200"/>
          </a:xfrm>
          <a:prstGeom prst="rect">
            <a:avLst/>
          </a:prstGeom>
          <a:noFill/>
          <a:ln w="9525">
            <a:noFill/>
          </a:ln>
        </p:spPr>
      </p:pic>
      <p:pic>
        <p:nvPicPr>
          <p:cNvPr id="49156" name="Picture 77" descr="underline_base"/>
          <p:cNvPicPr/>
          <p:nvPr/>
        </p:nvPicPr>
        <p:blipFill>
          <a:blip r:embed="rId3"/>
          <a:stretch>
            <a:fillRect/>
          </a:stretch>
        </p:blipFill>
        <p:spPr>
          <a:xfrm>
            <a:off x="485775" y="1149350"/>
            <a:ext cx="5027613" cy="173038"/>
          </a:xfrm>
          <a:prstGeom prst="rect">
            <a:avLst/>
          </a:prstGeom>
          <a:noFill/>
          <a:ln w="9525">
            <a:noFill/>
          </a:ln>
        </p:spPr>
      </p:pic>
      <p:sp>
        <p:nvSpPr>
          <p:cNvPr id="49157" name="Slide Number Placeholder 3"/>
          <p:cNvSpPr txBox="1">
            <a:spLocks noGrp="1"/>
          </p:cNvSpPr>
          <p:nvPr/>
        </p:nvSpPr>
        <p:spPr>
          <a:xfrm>
            <a:off x="8324850" y="6462713"/>
            <a:ext cx="676275" cy="276225"/>
          </a:xfrm>
          <a:prstGeom prst="rect">
            <a:avLst/>
          </a:prstGeom>
          <a:noFill/>
          <a:ln w="9525">
            <a:noFill/>
          </a:ln>
        </p:spPr>
        <p:txBody>
          <a:bodyPr/>
          <a:lstStyle/>
          <a:p>
            <a:pPr lvl="0"/>
            <a:r>
              <a:rPr lang="en-US" altLang="zh-CN" sz="1200" dirty="0">
                <a:latin typeface="Tahoma" panose="020B0604030504040204" pitchFamily="34" charset="0"/>
                <a:ea typeface="MS PGothic" panose="020B0600070205080204" pitchFamily="34" charset="-128"/>
              </a:rPr>
              <a:t>1-</a:t>
            </a:r>
            <a:fld id="{9A0DB2DC-4C9A-4742-B13C-FB6460FD3503}" type="slidenum">
              <a:rPr lang="en-US" altLang="zh-CN" sz="1200" dirty="0">
                <a:latin typeface="Tahoma" panose="020B0604030504040204" pitchFamily="34" charset="0"/>
                <a:ea typeface="MS PGothic" panose="020B0600070205080204" pitchFamily="34" charset="-128"/>
              </a:rPr>
              <a:t>7</a:t>
            </a:fld>
            <a:endParaRPr lang="en-US" altLang="zh-CN" sz="1200" dirty="0">
              <a:latin typeface="Tahoma" panose="020B0604030504040204" pitchFamily="34" charset="0"/>
              <a:ea typeface="MS PGothic" panose="020B0600070205080204" pitchFamily="34" charset="-128"/>
            </a:endParaRPr>
          </a:p>
        </p:txBody>
      </p:sp>
      <p:sp>
        <p:nvSpPr>
          <p:cNvPr id="49158" name="Footer Placeholder 2"/>
          <p:cNvSpPr txBox="1">
            <a:spLocks noGrp="1"/>
          </p:cNvSpPr>
          <p:nvPr/>
        </p:nvSpPr>
        <p:spPr>
          <a:xfrm>
            <a:off x="5576888" y="6467475"/>
            <a:ext cx="2895600" cy="287338"/>
          </a:xfrm>
          <a:prstGeom prst="rect">
            <a:avLst/>
          </a:prstGeom>
          <a:noFill/>
          <a:ln w="9525">
            <a:noFill/>
          </a:ln>
        </p:spPr>
        <p:txBody>
          <a:bodyPr/>
          <a:lstStyle/>
          <a:p>
            <a:pPr lvl="0" algn="r"/>
            <a:r>
              <a:rPr lang="en-US" altLang="zh-CN" sz="1200" dirty="0">
                <a:latin typeface="Tahoma" panose="020B0604030504040204" pitchFamily="34" charset="0"/>
                <a:ea typeface="MS PGothic" panose="020B0600070205080204" pitchFamily="34" charset="-128"/>
              </a:rPr>
              <a:t>Introduction</a:t>
            </a:r>
          </a:p>
        </p:txBody>
      </p:sp>
      <p:pic>
        <p:nvPicPr>
          <p:cNvPr id="49159" name="Picture 9"/>
          <p:cNvPicPr>
            <a:picLocks noChangeAspect="1"/>
          </p:cNvPicPr>
          <p:nvPr/>
        </p:nvPicPr>
        <p:blipFill>
          <a:blip r:embed="rId4"/>
          <a:stretch>
            <a:fillRect/>
          </a:stretch>
        </p:blipFill>
        <p:spPr>
          <a:xfrm>
            <a:off x="3619500" y="1257300"/>
            <a:ext cx="5524500" cy="1905000"/>
          </a:xfrm>
          <a:prstGeom prst="rect">
            <a:avLst/>
          </a:prstGeom>
          <a:noFill/>
          <a:ln w="9525">
            <a:noFill/>
          </a:ln>
        </p:spPr>
      </p:pic>
      <p:pic>
        <p:nvPicPr>
          <p:cNvPr id="49160" name="Picture 10"/>
          <p:cNvPicPr>
            <a:picLocks noChangeAspect="1"/>
          </p:cNvPicPr>
          <p:nvPr/>
        </p:nvPicPr>
        <p:blipFill>
          <a:blip r:embed="rId5"/>
          <a:stretch>
            <a:fillRect/>
          </a:stretch>
        </p:blipFill>
        <p:spPr>
          <a:xfrm>
            <a:off x="4430713" y="3771900"/>
            <a:ext cx="3249612" cy="2327275"/>
          </a:xfrm>
          <a:prstGeom prst="rect">
            <a:avLst/>
          </a:prstGeom>
          <a:noFill/>
          <a:ln w="9525">
            <a:noFill/>
          </a:ln>
        </p:spPr>
      </p:pic>
      <p:pic>
        <p:nvPicPr>
          <p:cNvPr id="49161" name="Picture 11"/>
          <p:cNvPicPr>
            <a:picLocks noChangeAspect="1"/>
          </p:cNvPicPr>
          <p:nvPr/>
        </p:nvPicPr>
        <p:blipFill>
          <a:blip r:embed="rId6"/>
          <a:stretch>
            <a:fillRect/>
          </a:stretch>
        </p:blipFill>
        <p:spPr>
          <a:xfrm>
            <a:off x="4130675" y="3176588"/>
            <a:ext cx="4572000" cy="3681412"/>
          </a:xfrm>
          <a:prstGeom prst="rect">
            <a:avLst/>
          </a:prstGeom>
          <a:noFill/>
          <a:ln w="9525">
            <a:noFill/>
          </a:ln>
        </p:spPr>
      </p:pic>
    </p:spTree>
    <p:extLst>
      <p:ext uri="{BB962C8B-B14F-4D97-AF65-F5344CB8AC3E}">
        <p14:creationId xmlns:p14="http://schemas.microsoft.com/office/powerpoint/2010/main" val="1627459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标题 241665"/>
          <p:cNvSpPr>
            <a:spLocks noGrp="1"/>
          </p:cNvSpPr>
          <p:nvPr>
            <p:ph type="title"/>
          </p:nvPr>
        </p:nvSpPr>
        <p:spPr>
          <a:xfrm>
            <a:off x="250825" y="214630"/>
            <a:ext cx="8693150" cy="1037590"/>
          </a:xfrm>
        </p:spPr>
        <p:txBody>
          <a:bodyPr lIns="92075" tIns="46038" rIns="92075" bIns="46038" anchor="b"/>
          <a:lstStyle/>
          <a:p>
            <a:r>
              <a:rPr lang="zh-CN" altLang="en-US" dirty="0"/>
              <a:t>屏蔽双绞线</a:t>
            </a:r>
            <a:endParaRPr lang="zh-CN" altLang="en-US"/>
          </a:p>
        </p:txBody>
      </p:sp>
      <p:pic>
        <p:nvPicPr>
          <p:cNvPr id="241668" name="文本占位符 241667" descr="C:\My Documents\My Pictures\未命名.bmp"/>
          <p:cNvPicPr>
            <a:picLocks noGrp="1" noChangeAspect="1"/>
          </p:cNvPicPr>
          <p:nvPr>
            <p:ph type="body" idx="1"/>
          </p:nvPr>
        </p:nvPicPr>
        <p:blipFill>
          <a:blip r:embed="rId3"/>
          <a:stretch>
            <a:fillRect/>
          </a:stretch>
        </p:blipFill>
        <p:spPr>
          <a:xfrm>
            <a:off x="0" y="2895600"/>
            <a:ext cx="4800600" cy="3371850"/>
          </a:xfrm>
        </p:spPr>
      </p:pic>
      <p:pic>
        <p:nvPicPr>
          <p:cNvPr id="241669" name="图片 241668"/>
          <p:cNvPicPr/>
          <p:nvPr/>
        </p:nvPicPr>
        <p:blipFill>
          <a:blip r:embed="rId4"/>
          <a:stretch>
            <a:fillRect/>
          </a:stretch>
        </p:blipFill>
        <p:spPr>
          <a:xfrm>
            <a:off x="5486400" y="3124200"/>
            <a:ext cx="3352800" cy="3124200"/>
          </a:xfrm>
          <a:prstGeom prst="rect">
            <a:avLst/>
          </a:prstGeom>
          <a:noFill/>
          <a:ln w="50799" cap="flat" cmpd="sng">
            <a:solidFill>
              <a:schemeClr val="tx1"/>
            </a:solidFill>
            <a:prstDash val="solid"/>
            <a:miter/>
            <a:headEnd type="none" w="med" len="med"/>
            <a:tailEnd type="none" w="med" len="med"/>
          </a:ln>
        </p:spPr>
      </p:pic>
      <p:sp>
        <p:nvSpPr>
          <p:cNvPr id="241670" name="矩形 241669"/>
          <p:cNvSpPr/>
          <p:nvPr/>
        </p:nvSpPr>
        <p:spPr>
          <a:xfrm>
            <a:off x="0" y="1143000"/>
            <a:ext cx="9144000" cy="1295400"/>
          </a:xfrm>
          <a:prstGeom prst="rect">
            <a:avLst/>
          </a:prstGeom>
          <a:noFill/>
          <a:ln w="9525">
            <a:noFill/>
          </a:ln>
        </p:spPr>
        <p:txBody>
          <a:bodyPr lIns="92075" tIns="46038" rIns="92075" bIns="46038"/>
          <a:lstStyle>
            <a:lvl1pPr marL="342900" lvl="0" indent="-342900" algn="l" defTabSz="914400" eaLnBrk="0" fontAlgn="base" latinLnBrk="0" hangingPunct="0">
              <a:lnSpc>
                <a:spcPct val="100000"/>
              </a:lnSpc>
              <a:spcBef>
                <a:spcPct val="20000"/>
              </a:spcBef>
              <a:spcAft>
                <a:spcPct val="0"/>
              </a:spcAft>
              <a:buFont typeface="Wingdings 2" panose="05020102010507070707" pitchFamily="18" charset="2"/>
              <a:buChar char="¡"/>
              <a:defRPr sz="3200" b="1" i="0" u="none" kern="1200" baseline="0">
                <a:solidFill>
                  <a:schemeClr val="tx1"/>
                </a:solidFill>
                <a:latin typeface="Times New Roman" panose="02020603050405020304" charset="0"/>
                <a:ea typeface="宋体" panose="02010600030101010101" pitchFamily="2" charset="-122"/>
              </a:defRPr>
            </a:lvl1pPr>
            <a:lvl2pPr marL="800100" lvl="1" indent="-342900" algn="l" defTabSz="914400" eaLnBrk="0" fontAlgn="base" latinLnBrk="0" hangingPunct="0">
              <a:lnSpc>
                <a:spcPct val="110000"/>
              </a:lnSpc>
              <a:spcBef>
                <a:spcPct val="20000"/>
              </a:spcBef>
              <a:spcAft>
                <a:spcPct val="0"/>
              </a:spcAft>
              <a:buClr>
                <a:schemeClr val="accent1"/>
              </a:buClr>
              <a:buSzPct val="85000"/>
              <a:buFont typeface="Wingdings" panose="05000000000000000000" pitchFamily="2" charset="2"/>
              <a:buChar char="l"/>
              <a:defRPr sz="2800" b="0" i="0" u="none" kern="1200" baseline="0">
                <a:solidFill>
                  <a:schemeClr val="tx1"/>
                </a:solidFill>
                <a:latin typeface="+mn-lt"/>
                <a:ea typeface="+mn-ea"/>
                <a:cs typeface="+mn-cs"/>
              </a:defRPr>
            </a:lvl2pPr>
            <a:lvl3pPr marL="1257300" lvl="2" indent="-342900" algn="l" defTabSz="914400" eaLnBrk="0" fontAlgn="base" latinLnBrk="0" hangingPunct="0">
              <a:lnSpc>
                <a:spcPct val="100000"/>
              </a:lnSpc>
              <a:spcBef>
                <a:spcPct val="20000"/>
              </a:spcBef>
              <a:spcAft>
                <a:spcPct val="0"/>
              </a:spcAft>
              <a:buClr>
                <a:srgbClr val="00CCFF"/>
              </a:buClr>
              <a:buSzPct val="70000"/>
              <a:buFont typeface="Wingdings" panose="05000000000000000000" pitchFamily="2" charset="2"/>
              <a:buChar char="u"/>
              <a:defRPr sz="2400" b="0"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lr>
                <a:srgbClr val="CEA568"/>
              </a:buClr>
              <a:buSzPct val="65000"/>
              <a:buFont typeface="Wingdings" panose="05000000000000000000" pitchFamily="2" charset="2"/>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lr>
                <a:srgbClr val="D4E0FF"/>
              </a:buClr>
              <a:buSzPct val="75000"/>
              <a:buFont typeface="Wingdings" panose="05000000000000000000" pitchFamily="2" charset="2"/>
              <a:buChar char="¨"/>
              <a:defRPr sz="1800" b="0" i="0" u="none" kern="1200" baseline="0">
                <a:solidFill>
                  <a:schemeClr val="tx1"/>
                </a:solidFill>
                <a:latin typeface="+mn-lt"/>
                <a:ea typeface="+mn-ea"/>
                <a:cs typeface="+mn-cs"/>
              </a:defRPr>
            </a:lvl5pPr>
          </a:lstStyle>
          <a:p>
            <a:pPr lvl="0">
              <a:buSzPct val="110000"/>
              <a:buFont typeface="Wingdings" panose="05000000000000000000" pitchFamily="2" charset="2"/>
              <a:buChar char="§"/>
            </a:pPr>
            <a:r>
              <a:rPr lang="zh-CN" altLang="en-US" sz="2400" dirty="0"/>
              <a:t>以铝箔屏蔽以减少干扰和串音需要配有支持屏蔽功能的特殊连接器和相应的安装技术。</a:t>
            </a:r>
            <a:r>
              <a:rPr lang="en-US" altLang="zh-CN" sz="2400" dirty="0">
                <a:solidFill>
                  <a:schemeClr val="tx2"/>
                </a:solidFill>
              </a:rPr>
              <a:t>100m</a:t>
            </a:r>
            <a:r>
              <a:rPr lang="zh-CN" altLang="en-US" sz="2400" dirty="0">
                <a:solidFill>
                  <a:schemeClr val="tx2"/>
                </a:solidFill>
              </a:rPr>
              <a:t>内可达</a:t>
            </a:r>
            <a:r>
              <a:rPr lang="en-US" altLang="zh-CN" sz="2400" dirty="0">
                <a:solidFill>
                  <a:schemeClr val="tx2"/>
                </a:solidFill>
              </a:rPr>
              <a:t>155</a:t>
            </a:r>
            <a:r>
              <a:rPr lang="en-US" altLang="zh-CN" sz="2400">
                <a:solidFill>
                  <a:schemeClr val="tx2"/>
                </a:solidFill>
              </a:rPr>
              <a:t>Mbps</a:t>
            </a:r>
            <a:r>
              <a:rPr lang="zh-CN" altLang="en-US" sz="2400" dirty="0"/>
              <a:t>，但价格高。</a:t>
            </a:r>
          </a:p>
          <a:p>
            <a:pPr lvl="0">
              <a:buSzPct val="110000"/>
              <a:buFont typeface="Wingdings" panose="05000000000000000000" pitchFamily="2" charset="2"/>
              <a:buChar char="§"/>
            </a:pPr>
            <a:r>
              <a:rPr lang="zh-CN" altLang="en-US" sz="2400" dirty="0"/>
              <a:t>主要用于</a:t>
            </a:r>
            <a:r>
              <a:rPr lang="en-US" altLang="zh-CN" sz="2400" dirty="0"/>
              <a:t>IBM</a:t>
            </a:r>
            <a:r>
              <a:rPr lang="zh-CN" altLang="en-US" sz="2400" dirty="0"/>
              <a:t>网络产品（</a:t>
            </a:r>
            <a:r>
              <a:rPr lang="en-US" altLang="zh-CN" sz="2400" dirty="0"/>
              <a:t>16Mbps</a:t>
            </a:r>
            <a:r>
              <a:rPr lang="zh-CN" altLang="en-US" sz="2400" dirty="0"/>
              <a:t>速率</a:t>
            </a:r>
            <a:r>
              <a:rPr lang="en-US" altLang="zh-CN" sz="2400" dirty="0"/>
              <a:t>)</a:t>
            </a:r>
            <a:r>
              <a:rPr lang="zh-CN" altLang="en-US" sz="2400" dirty="0"/>
              <a:t>，并未普遍流行起来。</a:t>
            </a:r>
            <a:r>
              <a:rPr lang="zh-CN" altLang="en-US" dirty="0"/>
              <a:t> </a:t>
            </a:r>
          </a:p>
          <a:p>
            <a:pPr lvl="0"/>
            <a:endParaRPr lang="zh-CN" altLang="en-US" sz="2400" dirty="0"/>
          </a:p>
        </p:txBody>
      </p: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38241"/>
          <p:cNvSpPr>
            <a:spLocks noGrp="1"/>
          </p:cNvSpPr>
          <p:nvPr>
            <p:ph type="title"/>
          </p:nvPr>
        </p:nvSpPr>
        <p:spPr>
          <a:xfrm>
            <a:off x="250825" y="214630"/>
            <a:ext cx="8693150" cy="1002665"/>
          </a:xfrm>
        </p:spPr>
        <p:txBody>
          <a:bodyPr lIns="92075" tIns="46038" rIns="92075" bIns="46038" anchor="b"/>
          <a:lstStyle/>
          <a:p>
            <a:r>
              <a:rPr lang="zh-CN" altLang="en-US" sz="3200" dirty="0"/>
              <a:t>同轴电缆</a:t>
            </a:r>
            <a:endParaRPr lang="zh-CN" altLang="en-US" sz="3200"/>
          </a:p>
        </p:txBody>
      </p:sp>
      <p:sp>
        <p:nvSpPr>
          <p:cNvPr id="138243" name="文本占位符 138242"/>
          <p:cNvSpPr>
            <a:spLocks noGrp="1"/>
          </p:cNvSpPr>
          <p:nvPr>
            <p:ph type="body" idx="1"/>
          </p:nvPr>
        </p:nvSpPr>
        <p:spPr>
          <a:xfrm>
            <a:off x="457200" y="1143000"/>
            <a:ext cx="8458200" cy="5257800"/>
          </a:xfrm>
        </p:spPr>
        <p:txBody>
          <a:bodyPr lIns="92075" tIns="46038" rIns="92075" bIns="46038"/>
          <a:lstStyle/>
          <a:p>
            <a:r>
              <a:rPr lang="zh-CN" altLang="en-US" dirty="0"/>
              <a:t>基带电缆</a:t>
            </a:r>
            <a:endParaRPr lang="zh-CN" altLang="en-US"/>
          </a:p>
          <a:p>
            <a:pPr lvl="1"/>
            <a:r>
              <a:rPr lang="zh-CN" altLang="en-US" dirty="0"/>
              <a:t>特性阻抗</a:t>
            </a:r>
            <a:r>
              <a:rPr lang="en-US" altLang="zh-CN" dirty="0"/>
              <a:t>50</a:t>
            </a:r>
            <a:r>
              <a:rPr lang="zh-CN" altLang="en-US" dirty="0"/>
              <a:t>欧姆，主要用于传输数字信号，可作为计算机局域网的传输介质，速率可达</a:t>
            </a:r>
            <a:r>
              <a:rPr lang="en-US" altLang="zh-CN" dirty="0"/>
              <a:t>10Mbps</a:t>
            </a:r>
            <a:r>
              <a:rPr lang="zh-CN" altLang="en-US" dirty="0"/>
              <a:t>有可分为粗缆和细缆，粗缆无中继传输距离可达</a:t>
            </a:r>
            <a:r>
              <a:rPr lang="en-US" altLang="zh-CN" dirty="0"/>
              <a:t>500m</a:t>
            </a:r>
            <a:r>
              <a:rPr lang="zh-CN" altLang="en-US" dirty="0"/>
              <a:t>，安装难度大，但可靠。细缆无中继传输距率</a:t>
            </a:r>
            <a:r>
              <a:rPr lang="en-US" altLang="zh-CN" dirty="0"/>
              <a:t>185m</a:t>
            </a:r>
            <a:r>
              <a:rPr lang="zh-CN" altLang="en-US" dirty="0"/>
              <a:t>，安装时需切断电缆，不可靠。</a:t>
            </a:r>
          </a:p>
          <a:p>
            <a:r>
              <a:rPr lang="zh-CN" altLang="en-US" dirty="0"/>
              <a:t>宽带电缆（</a:t>
            </a:r>
            <a:r>
              <a:rPr lang="zh-CN" altLang="zh-CN" dirty="0"/>
              <a:t>CATV电缆</a:t>
            </a:r>
            <a:r>
              <a:rPr lang="zh-CN" altLang="en-US" dirty="0"/>
              <a:t>）</a:t>
            </a:r>
          </a:p>
          <a:p>
            <a:pPr lvl="1"/>
            <a:r>
              <a:rPr lang="zh-CN" altLang="en-US" dirty="0"/>
              <a:t>特性阻抗为</a:t>
            </a:r>
            <a:r>
              <a:rPr lang="en-US" altLang="zh-CN" dirty="0"/>
              <a:t>75</a:t>
            </a:r>
            <a:r>
              <a:rPr lang="zh-CN" altLang="en-US" dirty="0"/>
              <a:t>欧姆，主要用于传输模拟信号，可用于有线电视的传输线路。频带高达</a:t>
            </a:r>
            <a:r>
              <a:rPr lang="en-US" altLang="zh-CN" dirty="0"/>
              <a:t>300MHz</a:t>
            </a:r>
            <a:r>
              <a:rPr lang="zh-CN" altLang="en-US" dirty="0"/>
              <a:t>或更高，传输距离可达</a:t>
            </a:r>
            <a:r>
              <a:rPr lang="en-US" altLang="zh-CN" dirty="0"/>
              <a:t>100</a:t>
            </a:r>
            <a:r>
              <a:rPr lang="en-US" altLang="zh-CN"/>
              <a:t>km</a:t>
            </a:r>
            <a:r>
              <a:rPr lang="zh-CN" altLang="en-US"/>
              <a:t>。</a:t>
            </a:r>
          </a:p>
        </p:txBody>
      </p:sp>
    </p:spTree>
  </p:cSld>
  <p:clrMapOvr>
    <a:masterClrMapping/>
  </p:clrMapOvr>
  <p:transition>
    <p:random/>
  </p:transition>
</p:sld>
</file>

<file path=ppt/theme/theme1.xml><?xml version="1.0" encoding="utf-8"?>
<a:theme xmlns:a="http://schemas.openxmlformats.org/drawingml/2006/main" name="Textured">
  <a:themeElements>
    <a:clrScheme name="Textured 10">
      <a:dk1>
        <a:srgbClr val="000000"/>
      </a:dk1>
      <a:lt1>
        <a:srgbClr val="FFFFFF"/>
      </a:lt1>
      <a:dk2>
        <a:srgbClr val="00152A"/>
      </a:dk2>
      <a:lt2>
        <a:srgbClr val="CCFFFF"/>
      </a:lt2>
      <a:accent1>
        <a:srgbClr val="009999"/>
      </a:accent1>
      <a:accent2>
        <a:srgbClr val="336699"/>
      </a:accent2>
      <a:accent3>
        <a:srgbClr val="AAAAAC"/>
      </a:accent3>
      <a:accent4>
        <a:srgbClr val="DADADA"/>
      </a:accent4>
      <a:accent5>
        <a:srgbClr val="AACACA"/>
      </a:accent5>
      <a:accent6>
        <a:srgbClr val="2D5C8A"/>
      </a:accent6>
      <a:hlink>
        <a:srgbClr val="00CCFF"/>
      </a:hlink>
      <a:folHlink>
        <a:srgbClr val="FFCC00"/>
      </a:folHlink>
    </a:clrScheme>
    <a:fontScheme name="Textured">
      <a:majorFont>
        <a:latin typeface="Tahoma"/>
        <a:ea typeface="黑体"/>
        <a:cs typeface=""/>
      </a:majorFont>
      <a:minorFont>
        <a:latin typeface="Franklin Gothic Medium"/>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chemeClr val="tx1"/>
            </a:solidFill>
            <a:effectLst/>
            <a:latin typeface="Franklin Gothic Medium" panose="020B0603020102020204" pitchFamily="34"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chemeClr val="tx1"/>
            </a:solidFill>
            <a:effectLst/>
            <a:latin typeface="Franklin Gothic Medium" panose="020B0603020102020204" pitchFamily="34" charset="0"/>
            <a:ea typeface="楷体_GB2312" pitchFamily="49" charset="-122"/>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00152A"/>
        </a:dk2>
        <a:lt2>
          <a:srgbClr val="CCFFFF"/>
        </a:lt2>
        <a:accent1>
          <a:srgbClr val="009999"/>
        </a:accent1>
        <a:accent2>
          <a:srgbClr val="336699"/>
        </a:accent2>
        <a:accent3>
          <a:srgbClr val="AAAAAC"/>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10">
        <a:dk1>
          <a:srgbClr val="000000"/>
        </a:dk1>
        <a:lt1>
          <a:srgbClr val="FFFFFF"/>
        </a:lt1>
        <a:dk2>
          <a:srgbClr val="00152A"/>
        </a:dk2>
        <a:lt2>
          <a:srgbClr val="CCFFFF"/>
        </a:lt2>
        <a:accent1>
          <a:srgbClr val="009999"/>
        </a:accent1>
        <a:accent2>
          <a:srgbClr val="336699"/>
        </a:accent2>
        <a:accent3>
          <a:srgbClr val="AAAAAC"/>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ec0">
  <a:themeElements>
    <a:clrScheme name="USTC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USTC">
      <a:majorFont>
        <a:latin typeface="Tahoma"/>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TC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USTC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USTC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USTC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USTC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USTC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Textured</Template>
  <TotalTime>3208</TotalTime>
  <Words>3630</Words>
  <Application>Microsoft Office PowerPoint</Application>
  <PresentationFormat>全屏显示(4:3)</PresentationFormat>
  <Paragraphs>650</Paragraphs>
  <Slides>53</Slides>
  <Notes>28</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3</vt:i4>
      </vt:variant>
      <vt:variant>
        <vt:lpstr>幻灯片标题</vt:lpstr>
      </vt:variant>
      <vt:variant>
        <vt:i4>53</vt:i4>
      </vt:variant>
    </vt:vector>
  </HeadingPairs>
  <TitlesOfParts>
    <vt:vector size="70" baseType="lpstr">
      <vt:lpstr>等线</vt:lpstr>
      <vt:lpstr>黑体</vt:lpstr>
      <vt:lpstr>楷体_GB2312</vt:lpstr>
      <vt:lpstr>宋体</vt:lpstr>
      <vt:lpstr>Arial</vt:lpstr>
      <vt:lpstr>Comic Sans MS</vt:lpstr>
      <vt:lpstr>Franklin Gothic Medium</vt:lpstr>
      <vt:lpstr>Tahoma</vt:lpstr>
      <vt:lpstr>Times New Roman</vt:lpstr>
      <vt:lpstr>Verdana</vt:lpstr>
      <vt:lpstr>Wingdings</vt:lpstr>
      <vt:lpstr>Wingdings 2</vt:lpstr>
      <vt:lpstr>Textured</vt:lpstr>
      <vt:lpstr>Lec0</vt:lpstr>
      <vt:lpstr>Microsoft Word Picture</vt:lpstr>
      <vt:lpstr>Bitmap Image</vt:lpstr>
      <vt:lpstr>Visio</vt:lpstr>
      <vt:lpstr>Chapter 3   Underlying Technologies</vt:lpstr>
      <vt:lpstr>Internet Model</vt:lpstr>
      <vt:lpstr>3.1  Transmission Media</vt:lpstr>
      <vt:lpstr>双绞线</vt:lpstr>
      <vt:lpstr>双绞线</vt:lpstr>
      <vt:lpstr>双绞线</vt:lpstr>
      <vt:lpstr>Physical Guided Media</vt:lpstr>
      <vt:lpstr>屏蔽双绞线</vt:lpstr>
      <vt:lpstr>同轴电缆</vt:lpstr>
      <vt:lpstr>PowerPoint 演示文稿</vt:lpstr>
      <vt:lpstr> 同轴电缆</vt:lpstr>
      <vt:lpstr>光纤及光缆构成</vt:lpstr>
      <vt:lpstr>光反射原理</vt:lpstr>
      <vt:lpstr>光纤</vt:lpstr>
      <vt:lpstr>单模光纤和多模光纤</vt:lpstr>
      <vt:lpstr>光纤示意图</vt:lpstr>
      <vt:lpstr>3.2  LAN</vt:lpstr>
      <vt:lpstr>Collision（冲突）</vt:lpstr>
      <vt:lpstr>Ethernet Frame Format</vt:lpstr>
      <vt:lpstr>Ethernet Frame Format（cont.）</vt:lpstr>
      <vt:lpstr>PowerPoint 演示文稿</vt:lpstr>
      <vt:lpstr>3.3  WAN</vt:lpstr>
      <vt:lpstr>Switching（交换）</vt:lpstr>
      <vt:lpstr>Circuit Switching</vt:lpstr>
      <vt:lpstr>Packet Switching</vt:lpstr>
      <vt:lpstr>分组交换</vt:lpstr>
      <vt:lpstr>Packet switching versus circuit switching</vt:lpstr>
      <vt:lpstr>基于虚电路的分组交换</vt:lpstr>
      <vt:lpstr>PowerPoint 演示文稿</vt:lpstr>
      <vt:lpstr>PowerPoint 演示文稿</vt:lpstr>
      <vt:lpstr>广域网连接主要技术</vt:lpstr>
      <vt:lpstr>广域骨干网采用哪些交换技术？</vt:lpstr>
      <vt:lpstr>早期技术</vt:lpstr>
      <vt:lpstr>早期技术</vt:lpstr>
      <vt:lpstr>早期技术</vt:lpstr>
      <vt:lpstr>早期技术</vt:lpstr>
      <vt:lpstr>早期技术</vt:lpstr>
      <vt:lpstr>早期技术</vt:lpstr>
      <vt:lpstr>数字数据网络（DDN）</vt:lpstr>
      <vt:lpstr>综合业务数字网络（ISDN）</vt:lpstr>
      <vt:lpstr>早期技术</vt:lpstr>
      <vt:lpstr>早期技术</vt:lpstr>
      <vt:lpstr>早期技术</vt:lpstr>
      <vt:lpstr>早期技术的两个发展成果</vt:lpstr>
      <vt:lpstr>数据链路层协议 PPP（Point-to-Point Protocol）</vt:lpstr>
      <vt:lpstr>数据链路层协议 PPP（Point-to-Point Protocol）</vt:lpstr>
      <vt:lpstr>同步传输 SONET/SDH</vt:lpstr>
      <vt:lpstr>3.4  Connecting Device</vt:lpstr>
      <vt:lpstr>Repeater/Hub</vt:lpstr>
      <vt:lpstr>Bridge/L2 Switch</vt:lpstr>
      <vt:lpstr>Router</vt:lpstr>
      <vt:lpstr>Gateway</vt:lpstr>
      <vt:lpstr>3.5  Summary</vt:lpstr>
    </vt:vector>
  </TitlesOfParts>
  <Company>电子科技大学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TCP/IP协议原理</dc:title>
  <dc:subject>1-3章</dc:subject>
  <dc:creator>杨宁</dc:creator>
  <dc:description>引言、模型、底层网络技术</dc:description>
  <cp:lastModifiedBy>Zhao Zhengang</cp:lastModifiedBy>
  <cp:revision>92</cp:revision>
  <dcterms:created xsi:type="dcterms:W3CDTF">2003-01-21T09:43:48Z</dcterms:created>
  <dcterms:modified xsi:type="dcterms:W3CDTF">2019-09-10T15:46:21Z</dcterms:modified>
</cp:coreProperties>
</file>